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1.xml" ContentType="application/vnd.openxmlformats-officedocument.presentationml.notesSlide+xml"/>
  <Override PartName="/ppt/charts/chart5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6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7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notesSlides/notesSlide2.xml" ContentType="application/vnd.openxmlformats-officedocument.presentationml.notesSlide+xml"/>
  <Override PartName="/ppt/charts/chart8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9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10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1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4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5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6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charts/chart17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charts/chart18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charts/chart19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ppt/charts/chart20.xml" ContentType="application/vnd.openxmlformats-officedocument.drawingml.chart+xml"/>
  <Override PartName="/ppt/charts/style18.xml" ContentType="application/vnd.ms-office.chartstyle+xml"/>
  <Override PartName="/ppt/charts/colors18.xml" ContentType="application/vnd.ms-office.chartcolorstyle+xml"/>
  <Override PartName="/ppt/charts/chart21.xml" ContentType="application/vnd.openxmlformats-officedocument.drawingml.chart+xml"/>
  <Override PartName="/ppt/charts/style19.xml" ContentType="application/vnd.ms-office.chartstyle+xml"/>
  <Override PartName="/ppt/charts/colors19.xml" ContentType="application/vnd.ms-office.chartcolorstyle+xml"/>
  <Override PartName="/ppt/charts/chart22.xml" ContentType="application/vnd.openxmlformats-officedocument.drawingml.chart+xml"/>
  <Override PartName="/ppt/charts/style20.xml" ContentType="application/vnd.ms-office.chartstyle+xml"/>
  <Override PartName="/ppt/charts/colors20.xml" ContentType="application/vnd.ms-office.chartcolorstyle+xml"/>
  <Override PartName="/ppt/charts/chart23.xml" ContentType="application/vnd.openxmlformats-officedocument.drawingml.chart+xml"/>
  <Override PartName="/ppt/charts/style21.xml" ContentType="application/vnd.ms-office.chartstyle+xml"/>
  <Override PartName="/ppt/charts/colors21.xml" ContentType="application/vnd.ms-office.chartcolorstyle+xml"/>
  <Override PartName="/ppt/charts/chart24.xml" ContentType="application/vnd.openxmlformats-officedocument.drawingml.chart+xml"/>
  <Override PartName="/ppt/charts/style22.xml" ContentType="application/vnd.ms-office.chartstyle+xml"/>
  <Override PartName="/ppt/charts/colors22.xml" ContentType="application/vnd.ms-office.chartcolorstyle+xml"/>
  <Override PartName="/ppt/charts/chart25.xml" ContentType="application/vnd.openxmlformats-officedocument.drawingml.chart+xml"/>
  <Override PartName="/ppt/charts/chart26.xml" ContentType="application/vnd.openxmlformats-officedocument.drawingml.chart+xml"/>
  <Override PartName="/ppt/charts/chart27.xml" ContentType="application/vnd.openxmlformats-officedocument.drawingml.chart+xml"/>
  <Override PartName="/ppt/charts/chart28.xml" ContentType="application/vnd.openxmlformats-officedocument.drawingml.chart+xml"/>
  <Override PartName="/ppt/charts/style23.xml" ContentType="application/vnd.ms-office.chartstyle+xml"/>
  <Override PartName="/ppt/charts/colors23.xml" ContentType="application/vnd.ms-office.chartcolorstyle+xml"/>
  <Override PartName="/ppt/charts/chart29.xml" ContentType="application/vnd.openxmlformats-officedocument.drawingml.chart+xml"/>
  <Override PartName="/ppt/charts/style24.xml" ContentType="application/vnd.ms-office.chartstyle+xml"/>
  <Override PartName="/ppt/charts/colors24.xml" ContentType="application/vnd.ms-office.chartcolorstyle+xml"/>
  <Override PartName="/ppt/notesSlides/notesSlide3.xml" ContentType="application/vnd.openxmlformats-officedocument.presentationml.notesSlide+xml"/>
  <Override PartName="/ppt/charts/chart30.xml" ContentType="application/vnd.openxmlformats-officedocument.drawingml.chart+xml"/>
  <Override PartName="/ppt/charts/style25.xml" ContentType="application/vnd.ms-office.chartstyle+xml"/>
  <Override PartName="/ppt/charts/colors25.xml" ContentType="application/vnd.ms-office.chartcolorstyle+xml"/>
  <Override PartName="/ppt/charts/chart31.xml" ContentType="application/vnd.openxmlformats-officedocument.drawingml.chart+xml"/>
  <Override PartName="/ppt/charts/style26.xml" ContentType="application/vnd.ms-office.chartstyle+xml"/>
  <Override PartName="/ppt/charts/colors26.xml" ContentType="application/vnd.ms-office.chartcolorstyle+xml"/>
  <Override PartName="/ppt/charts/chart32.xml" ContentType="application/vnd.openxmlformats-officedocument.drawingml.chart+xml"/>
  <Override PartName="/ppt/charts/style27.xml" ContentType="application/vnd.ms-office.chartstyle+xml"/>
  <Override PartName="/ppt/charts/colors27.xml" ContentType="application/vnd.ms-office.chartcolorstyle+xml"/>
  <Override PartName="/ppt/charts/chart33.xml" ContentType="application/vnd.openxmlformats-officedocument.drawingml.chart+xml"/>
  <Override PartName="/ppt/charts/style28.xml" ContentType="application/vnd.ms-office.chartstyle+xml"/>
  <Override PartName="/ppt/charts/colors28.xml" ContentType="application/vnd.ms-office.chartcolorstyle+xml"/>
  <Override PartName="/ppt/charts/chart34.xml" ContentType="application/vnd.openxmlformats-officedocument.drawingml.chart+xml"/>
  <Override PartName="/ppt/charts/style29.xml" ContentType="application/vnd.ms-office.chartstyle+xml"/>
  <Override PartName="/ppt/charts/colors29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7"/>
  </p:notesMasterIdLst>
  <p:sldIdLst>
    <p:sldId id="256" r:id="rId2"/>
    <p:sldId id="269" r:id="rId3"/>
    <p:sldId id="259" r:id="rId4"/>
    <p:sldId id="270" r:id="rId5"/>
    <p:sldId id="271" r:id="rId6"/>
    <p:sldId id="272" r:id="rId7"/>
    <p:sldId id="273" r:id="rId8"/>
    <p:sldId id="274" r:id="rId9"/>
    <p:sldId id="275" r:id="rId10"/>
    <p:sldId id="276" r:id="rId11"/>
    <p:sldId id="277" r:id="rId12"/>
    <p:sldId id="291" r:id="rId13"/>
    <p:sldId id="261" r:id="rId14"/>
    <p:sldId id="292" r:id="rId15"/>
    <p:sldId id="279" r:id="rId16"/>
    <p:sldId id="280" r:id="rId17"/>
    <p:sldId id="281" r:id="rId18"/>
    <p:sldId id="294" r:id="rId19"/>
    <p:sldId id="288" r:id="rId20"/>
    <p:sldId id="297" r:id="rId21"/>
    <p:sldId id="295" r:id="rId22"/>
    <p:sldId id="296" r:id="rId23"/>
    <p:sldId id="287" r:id="rId24"/>
    <p:sldId id="265" r:id="rId25"/>
    <p:sldId id="268" r:id="rId26"/>
  </p:sldIdLst>
  <p:sldSz cx="12192000" cy="6858000"/>
  <p:notesSz cx="6805613" cy="9944100"/>
  <p:defaultTextStyle>
    <a:defPPr>
      <a:defRPr lang="en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gmsb" initials="tgmsb" lastIdx="2" clrIdx="0">
    <p:extLst>
      <p:ext uri="{19B8F6BF-5375-455C-9EA6-DF929625EA0E}">
        <p15:presenceInfo xmlns:p15="http://schemas.microsoft.com/office/powerpoint/2012/main" userId="tgmsb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6F2E"/>
    <a:srgbClr val="20321C"/>
    <a:srgbClr val="BF9000"/>
    <a:srgbClr val="D96E44"/>
    <a:srgbClr val="2F5B97"/>
    <a:srgbClr val="70AD47"/>
    <a:srgbClr val="2F4B97"/>
    <a:srgbClr val="CCECFF"/>
    <a:srgbClr val="50ACBA"/>
    <a:srgbClr val="3970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248" autoAdjust="0"/>
    <p:restoredTop sz="91090" autoAdjust="0"/>
  </p:normalViewPr>
  <p:slideViewPr>
    <p:cSldViewPr snapToGrid="0" snapToObjects="1">
      <p:cViewPr varScale="1">
        <p:scale>
          <a:sx n="60" d="100"/>
          <a:sy n="60" d="100"/>
        </p:scale>
        <p:origin x="352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\\ren.pt\shares\OGGS\DOS\DGS%20-%20Gestor%20Sistema\GTS\2%20-%20ENG.%20SISTEMA\2.5%20-%20RELAT&#211;RIOS%20DE%20GEST&#195;O\RMO\RMO_atual.xlsm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file:///\\ren.pt\shares\OGGS\DOS\DGS%20-%20Gestor%20Sistema\GTS\2%20-%20ENG.%20SISTEMA\2.5%20-%20RELAT&#211;RIOS%20DE%20GEST&#195;O\RMO\RMO_atual.xlsm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\\ren.pt\shares\OGGS\DOS\DGS%20-%20Gestor%20Sistema\GTS\2%20-%20ENG.%20SISTEMA\2.5%20-%20RELAT&#211;RIOS%20DE%20GEST&#195;O\RMO\RMO_atual.xlsm" TargetMode="Externa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oleObject" Target="file:///\\ren.pt\shares\OGGS\DOS\DGS%20-%20Gestor%20Sistema\GTS\2%20-%20ENG.%20SISTEMA\2.5%20-%20RELAT&#211;RIOS%20DE%20GEST&#195;O\RMO\RMO_atual.xlsm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oleObject" Target="file:///\\ren.pt\shares\OGGS\DOS\DGS%20-%20Gestor%20Sistema\GTS\2%20-%20ENG.%20SISTEMA\2.5%20-%20RELAT&#211;RIOS%20DE%20GEST&#195;O\RMO\RMO_atual.xlsm" TargetMode="External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oleObject" Target="file:///\\ren.pt\shares\OGGS\DOS\DGS%20-%20Gestor%20Sistema\GTS\2%20-%20ENG.%20SISTEMA\2.5%20-%20RELAT&#211;RIOS%20DE%20GEST&#195;O\RMO\RMO_atual.xlsm" TargetMode="External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oleObject" Target="file:///\\ren.pt\shares\OGGS\DOS\DGS%20-%20Gestor%20Sistema\GTS\2%20-%20ENG.%20SISTEMA\2.5%20-%20RELAT&#211;RIOS%20DE%20GEST&#195;O\RMO\RMO_atual.xlsm" TargetMode="External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oleObject" Target="file:///\\ren.pt\shares\OGGS\DOS\DGS%20-%20Gestor%20Sistema\GTS\2%20-%20ENG.%20SISTEMA\2.5%20-%20RELAT&#211;RIOS%20DE%20GEST&#195;O\RMO\RMO_atual.xlsm" TargetMode="External"/><Relationship Id="rId2" Type="http://schemas.microsoft.com/office/2011/relationships/chartColorStyle" Target="colors15.xml"/><Relationship Id="rId1" Type="http://schemas.microsoft.com/office/2011/relationships/chartStyle" Target="style15.xml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oleObject" Target="file:///\\ren.pt\shares\OGGS\DOS\DGS%20-%20Gestor%20Sistema\GTS\2%20-%20ENG.%20SISTEMA\2.5%20-%20RELAT&#211;RIOS%20DE%20GEST&#195;O\RMO\RMO_atual.xlsm" TargetMode="External"/><Relationship Id="rId2" Type="http://schemas.microsoft.com/office/2011/relationships/chartColorStyle" Target="colors16.xml"/><Relationship Id="rId1" Type="http://schemas.microsoft.com/office/2011/relationships/chartStyle" Target="style16.xml"/></Relationships>
</file>

<file path=ppt/charts/_rels/chart19.xml.rels><?xml version="1.0" encoding="UTF-8" standalone="yes"?>
<Relationships xmlns="http://schemas.openxmlformats.org/package/2006/relationships"><Relationship Id="rId3" Type="http://schemas.openxmlformats.org/officeDocument/2006/relationships/oleObject" Target="file:///\\ren.pt\shares\OGGS\DOS\DGS%20-%20Gestor%20Sistema\GTS\2%20-%20ENG.%20SISTEMA\2.5%20-%20RELAT&#211;RIOS%20DE%20GEST&#195;O\RMO\RMO_atual.xlsm" TargetMode="External"/><Relationship Id="rId2" Type="http://schemas.microsoft.com/office/2011/relationships/chartColorStyle" Target="colors17.xml"/><Relationship Id="rId1" Type="http://schemas.microsoft.com/office/2011/relationships/chartStyle" Target="style17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ren.pt\shares\OGGS\DOS\DGS%20-%20Gestor%20Sistema\GTS\2%20-%20ENG.%20SISTEMA\2.5%20-%20RELAT&#211;RIOS%20DE%20GEST&#195;O\RMO\RMO_atual.xlsm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20.xml.rels><?xml version="1.0" encoding="UTF-8" standalone="yes"?>
<Relationships xmlns="http://schemas.openxmlformats.org/package/2006/relationships"><Relationship Id="rId3" Type="http://schemas.openxmlformats.org/officeDocument/2006/relationships/oleObject" Target="file:///\\ren.pt\shares\OGGS\DOS\DGS%20-%20Gestor%20Sistema\GTS\2%20-%20ENG.%20SISTEMA\2.5%20-%20RELAT&#211;RIOS%20DE%20GEST&#195;O\RMO\RMO_atual.xlsm" TargetMode="External"/><Relationship Id="rId2" Type="http://schemas.microsoft.com/office/2011/relationships/chartColorStyle" Target="colors18.xml"/><Relationship Id="rId1" Type="http://schemas.microsoft.com/office/2011/relationships/chartStyle" Target="style18.xml"/></Relationships>
</file>

<file path=ppt/charts/_rels/chart21.xml.rels><?xml version="1.0" encoding="UTF-8" standalone="yes"?>
<Relationships xmlns="http://schemas.openxmlformats.org/package/2006/relationships"><Relationship Id="rId3" Type="http://schemas.openxmlformats.org/officeDocument/2006/relationships/oleObject" Target="file:///\\ren.pt\shares\OGGS\DOS\DGS%20-%20Gestor%20Sistema\GTS\2%20-%20ENG.%20SISTEMA\2.5%20-%20RELAT&#211;RIOS%20DE%20GEST&#195;O\RMO\RMO_atual.xlsm" TargetMode="External"/><Relationship Id="rId2" Type="http://schemas.microsoft.com/office/2011/relationships/chartColorStyle" Target="colors19.xml"/><Relationship Id="rId1" Type="http://schemas.microsoft.com/office/2011/relationships/chartStyle" Target="style19.xml"/></Relationships>
</file>

<file path=ppt/charts/_rels/chart22.xml.rels><?xml version="1.0" encoding="UTF-8" standalone="yes"?>
<Relationships xmlns="http://schemas.openxmlformats.org/package/2006/relationships"><Relationship Id="rId3" Type="http://schemas.openxmlformats.org/officeDocument/2006/relationships/oleObject" Target="file:///\\ren.pt\shares\OGGS\DOS\DGS%20-%20Gestor%20Sistema\GTS\2%20-%20ENG.%20SISTEMA\2.5%20-%20RELAT&#211;RIOS%20DE%20GEST&#195;O\RMO\RMO_atual.xlsm" TargetMode="External"/><Relationship Id="rId2" Type="http://schemas.microsoft.com/office/2011/relationships/chartColorStyle" Target="colors20.xml"/><Relationship Id="rId1" Type="http://schemas.microsoft.com/office/2011/relationships/chartStyle" Target="style20.xml"/></Relationships>
</file>

<file path=ppt/charts/_rels/chart23.xml.rels><?xml version="1.0" encoding="UTF-8" standalone="yes"?>
<Relationships xmlns="http://schemas.openxmlformats.org/package/2006/relationships"><Relationship Id="rId3" Type="http://schemas.openxmlformats.org/officeDocument/2006/relationships/oleObject" Target="file:///\\ren.pt\shares\OGGS\DOS\DGS%20-%20Gestor%20Sistema\GTS\2%20-%20ENG.%20SISTEMA\2.5%20-%20RELAT&#211;RIOS%20DE%20GEST&#195;O\RMO\RMO_atual.xlsm" TargetMode="External"/><Relationship Id="rId2" Type="http://schemas.microsoft.com/office/2011/relationships/chartColorStyle" Target="colors21.xml"/><Relationship Id="rId1" Type="http://schemas.microsoft.com/office/2011/relationships/chartStyle" Target="style21.xml"/></Relationships>
</file>

<file path=ppt/charts/_rels/chart24.xml.rels><?xml version="1.0" encoding="UTF-8" standalone="yes"?>
<Relationships xmlns="http://schemas.openxmlformats.org/package/2006/relationships"><Relationship Id="rId3" Type="http://schemas.openxmlformats.org/officeDocument/2006/relationships/oleObject" Target="file:///\\ren.pt\shares\OGGS\DOS\DGS%20-%20Gestor%20Sistema\GTS\2%20-%20ENG.%20SISTEMA\2.5%20-%20RELAT&#211;RIOS%20DE%20GEST&#195;O\RMO\RMO_atual.xlsm" TargetMode="External"/><Relationship Id="rId2" Type="http://schemas.microsoft.com/office/2011/relationships/chartColorStyle" Target="colors22.xml"/><Relationship Id="rId1" Type="http://schemas.microsoft.com/office/2011/relationships/chartStyle" Target="style22.xml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oleObject" Target="file:///\\ren.pt\shares\OGGS\DOS\DGS%20-%20Gestor%20Sistema\GTS\2%20-%20ENG.%20SISTEMA\2.5%20-%20RELAT&#211;RIOS%20DE%20GEST&#195;O\RMO\RMO_atual.xlsm" TargetMode="External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oleObject" Target="file:///\\ren.pt\shares\OGGS\DOS\DGS%20-%20Gestor%20Sistema\GTS\2%20-%20ENG.%20SISTEMA\2.5%20-%20RELAT&#211;RIOS%20DE%20GEST&#195;O\RMO\RMO_atual.xlsm" TargetMode="External"/></Relationships>
</file>

<file path=ppt/charts/_rels/chart27.xml.rels><?xml version="1.0" encoding="UTF-8" standalone="yes"?>
<Relationships xmlns="http://schemas.openxmlformats.org/package/2006/relationships"><Relationship Id="rId1" Type="http://schemas.openxmlformats.org/officeDocument/2006/relationships/oleObject" Target="file:///\\ren.pt\shares\OGGS\DOS\DGS%20-%20Gestor%20Sistema\GTS\2%20-%20ENG.%20SISTEMA\2.5%20-%20RELAT&#211;RIOS%20DE%20GEST&#195;O\RMO\RMO_atual.xlsm" TargetMode="External"/></Relationships>
</file>

<file path=ppt/charts/_rels/chart28.xml.rels><?xml version="1.0" encoding="UTF-8" standalone="yes"?>
<Relationships xmlns="http://schemas.openxmlformats.org/package/2006/relationships"><Relationship Id="rId3" Type="http://schemas.openxmlformats.org/officeDocument/2006/relationships/oleObject" Target="file:///\\ren.pt\shares\OGGS\DOS\DGS%20-%20Gestor%20Sistema\GTS\2%20-%20ENG.%20SISTEMA\2.5%20-%20RELAT&#211;RIOS%20DE%20GEST&#195;O\RMO\RMO_atual.xlsm" TargetMode="External"/><Relationship Id="rId2" Type="http://schemas.microsoft.com/office/2011/relationships/chartColorStyle" Target="colors23.xml"/><Relationship Id="rId1" Type="http://schemas.microsoft.com/office/2011/relationships/chartStyle" Target="style23.xml"/></Relationships>
</file>

<file path=ppt/charts/_rels/chart29.xml.rels><?xml version="1.0" encoding="UTF-8" standalone="yes"?>
<Relationships xmlns="http://schemas.openxmlformats.org/package/2006/relationships"><Relationship Id="rId3" Type="http://schemas.openxmlformats.org/officeDocument/2006/relationships/oleObject" Target="file:///\\ren.pt\shares\OGGS\DOS\DGS%20-%20Gestor%20Sistema\GTS\2%20-%20ENG.%20SISTEMA\2.5%20-%20RELAT&#211;RIOS%20DE%20GEST&#195;O\RMO\RMO_atual.xlsm" TargetMode="External"/><Relationship Id="rId2" Type="http://schemas.microsoft.com/office/2011/relationships/chartColorStyle" Target="colors24.xml"/><Relationship Id="rId1" Type="http://schemas.microsoft.com/office/2011/relationships/chartStyle" Target="style24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ren.pt\shares\OGGS\DOS\DGS%20-%20Gestor%20Sistema\GTS\2%20-%20ENG.%20SISTEMA\2.5%20-%20RELAT&#211;RIOS%20DE%20GEST&#195;O\RMO\RMO_atual.xlsm" TargetMode="External"/></Relationships>
</file>

<file path=ppt/charts/_rels/chart30.xml.rels><?xml version="1.0" encoding="UTF-8" standalone="yes"?>
<Relationships xmlns="http://schemas.openxmlformats.org/package/2006/relationships"><Relationship Id="rId3" Type="http://schemas.openxmlformats.org/officeDocument/2006/relationships/oleObject" Target="file:///\\ren.pt\shares\OGGS\DOS\DGS%20-%20Gestor%20Sistema\GTS\2%20-%20ENG.%20SISTEMA\2.5%20-%20RELAT&#211;RIOS%20DE%20GEST&#195;O\RMO\RMO_atual.xlsm" TargetMode="External"/><Relationship Id="rId2" Type="http://schemas.microsoft.com/office/2011/relationships/chartColorStyle" Target="colors25.xml"/><Relationship Id="rId1" Type="http://schemas.microsoft.com/office/2011/relationships/chartStyle" Target="style25.xml"/></Relationships>
</file>

<file path=ppt/charts/_rels/chart31.xml.rels><?xml version="1.0" encoding="UTF-8" standalone="yes"?>
<Relationships xmlns="http://schemas.openxmlformats.org/package/2006/relationships"><Relationship Id="rId3" Type="http://schemas.openxmlformats.org/officeDocument/2006/relationships/oleObject" Target="file:///\\ren.pt\shares\OGGS\DOS\DGS%20-%20Gestor%20Sistema\GTS\2%20-%20ENG.%20SISTEMA\2.5%20-%20RELAT&#211;RIOS%20DE%20GEST&#195;O\RMO\RMO_atual.xlsm" TargetMode="External"/><Relationship Id="rId2" Type="http://schemas.microsoft.com/office/2011/relationships/chartColorStyle" Target="colors26.xml"/><Relationship Id="rId1" Type="http://schemas.microsoft.com/office/2011/relationships/chartStyle" Target="style26.xml"/></Relationships>
</file>

<file path=ppt/charts/_rels/chart32.xml.rels><?xml version="1.0" encoding="UTF-8" standalone="yes"?>
<Relationships xmlns="http://schemas.openxmlformats.org/package/2006/relationships"><Relationship Id="rId3" Type="http://schemas.openxmlformats.org/officeDocument/2006/relationships/oleObject" Target="file:///\\ren.pt\shares\OGGS\DOS\DGS%20-%20Gestor%20Sistema\GTS\2%20-%20ENG.%20SISTEMA\2.5%20-%20RELAT&#211;RIOS%20DE%20GEST&#195;O\RMO\RMO_atual.xlsm" TargetMode="External"/><Relationship Id="rId2" Type="http://schemas.microsoft.com/office/2011/relationships/chartColorStyle" Target="colors27.xml"/><Relationship Id="rId1" Type="http://schemas.microsoft.com/office/2011/relationships/chartStyle" Target="style27.xml"/></Relationships>
</file>

<file path=ppt/charts/_rels/chart33.xml.rels><?xml version="1.0" encoding="UTF-8" standalone="yes"?>
<Relationships xmlns="http://schemas.openxmlformats.org/package/2006/relationships"><Relationship Id="rId3" Type="http://schemas.openxmlformats.org/officeDocument/2006/relationships/oleObject" Target="file:///\\ren.pt\shares\OGGS\DOS\DGS%20-%20Gestor%20Sistema\GTS\2%20-%20ENG.%20SISTEMA\2.5%20-%20RELAT&#211;RIOS%20DE%20GEST&#195;O\RMO\RMO_atual.xlsm" TargetMode="External"/><Relationship Id="rId2" Type="http://schemas.microsoft.com/office/2011/relationships/chartColorStyle" Target="colors28.xml"/><Relationship Id="rId1" Type="http://schemas.microsoft.com/office/2011/relationships/chartStyle" Target="style28.xml"/></Relationships>
</file>

<file path=ppt/charts/_rels/chart34.xml.rels><?xml version="1.0" encoding="UTF-8" standalone="yes"?>
<Relationships xmlns="http://schemas.openxmlformats.org/package/2006/relationships"><Relationship Id="rId3" Type="http://schemas.openxmlformats.org/officeDocument/2006/relationships/oleObject" Target="file:///\\ren.pt\shares\OGGS\DOS\DGS%20-%20Gestor%20Sistema\GTS\2%20-%20ENG.%20SISTEMA\2.5%20-%20RELAT&#211;RIOS%20DE%20GEST&#195;O\RMO\RMO_atual.xlsm" TargetMode="External"/><Relationship Id="rId2" Type="http://schemas.microsoft.com/office/2011/relationships/chartColorStyle" Target="colors29.xml"/><Relationship Id="rId1" Type="http://schemas.microsoft.com/office/2011/relationships/chartStyle" Target="style29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\\ren.pt\shares\OGGS\DOS\DGS%20-%20Gestor%20Sistema\GTS\2%20-%20ENG.%20SISTEMA\2.5%20-%20RELAT&#211;RIOS%20DE%20GEST&#195;O\RMO\RMO_atual.xlsm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\\ren.pt\shares\OGGS\DOS\DGS%20-%20Gestor%20Sistema\GTS\2%20-%20ENG.%20SISTEMA\2.5%20-%20RELAT&#211;RIOS%20DE%20GEST&#195;O\RMO\RMO_atual.xlsm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\\ren.pt\shares\OGGS\DOS\DGS%20-%20Gestor%20Sistema\GTS\2%20-%20ENG.%20SISTEMA\2.5%20-%20RELAT&#211;RIOS%20DE%20GEST&#195;O\RMO\RMO_atual.xlsm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\\ren.pt\shares\OGGS\DOS\DGS%20-%20Gestor%20Sistema\GTS\2%20-%20ENG.%20SISTEMA\2.5%20-%20RELAT&#211;RIOS%20DE%20GEST&#195;O\RMO\RMO_atual.xlsm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\\ren.pt\shares\OGGS\DOS\DGS%20-%20Gestor%20Sistema\GTS\2%20-%20ENG.%20SISTEMA\2.5%20-%20RELAT&#211;RIOS%20DE%20GEST&#195;O\RMO\RMO_atual.xlsm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\\ren.pt\shares\OGGS\DOS\DGS%20-%20Gestor%20Sistema\GTS\2%20-%20ENG.%20SISTEMA\2.5%20-%20RELAT&#211;RIOS%20DE%20GEST&#195;O\RMO\RMO_atual.xlsm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B2C85C"/>
            </a:solidFill>
            <a:ln w="12700">
              <a:solidFill>
                <a:srgbClr val="20321C"/>
              </a:solidFill>
            </a:ln>
            <a:effectLst/>
          </c:spPr>
          <c:invertIfNegative val="0"/>
          <c:cat>
            <c:numRef>
              <c:f>Sheet1!$A$2:$A$4</c:f>
              <c:numCache>
                <c:formatCode>General</c:formatCode>
                <c:ptCount val="3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</c:numCache>
            </c:numRef>
          </c:cat>
          <c:val>
            <c:numRef>
              <c:f>Sheet1!$B$2:$B$4</c:f>
              <c:numCache>
                <c:formatCode>General</c:formatCode>
                <c:ptCount val="3"/>
                <c:pt idx="0">
                  <c:v>5</c:v>
                </c:pt>
                <c:pt idx="1">
                  <c:v>10</c:v>
                </c:pt>
                <c:pt idx="2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6FC-6148-9078-5445DC2988F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69519D"/>
            </a:solidFill>
            <a:ln w="12700">
              <a:solidFill>
                <a:srgbClr val="20321C"/>
              </a:solidFill>
            </a:ln>
            <a:effectLst/>
          </c:spPr>
          <c:invertIfNegative val="0"/>
          <c:cat>
            <c:numRef>
              <c:f>Sheet1!$A$2:$A$4</c:f>
              <c:numCache>
                <c:formatCode>General</c:formatCode>
                <c:ptCount val="3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</c:numCache>
            </c:numRef>
          </c:cat>
          <c:val>
            <c:numRef>
              <c:f>Sheet1!$C$2:$C$4</c:f>
              <c:numCache>
                <c:formatCode>General</c:formatCode>
                <c:ptCount val="3"/>
                <c:pt idx="0">
                  <c:v>2</c:v>
                </c:pt>
                <c:pt idx="1">
                  <c:v>3</c:v>
                </c:pt>
                <c:pt idx="2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6FC-6148-9078-5445DC2988F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rgbClr val="D96E44"/>
            </a:solidFill>
            <a:ln w="12700">
              <a:solidFill>
                <a:srgbClr val="20321C"/>
              </a:solidFill>
            </a:ln>
            <a:effectLst/>
          </c:spPr>
          <c:invertIfNegative val="0"/>
          <c:cat>
            <c:numRef>
              <c:f>Sheet1!$A$2:$A$4</c:f>
              <c:numCache>
                <c:formatCode>General</c:formatCode>
                <c:ptCount val="3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</c:numCache>
            </c:numRef>
          </c:cat>
          <c:val>
            <c:numRef>
              <c:f>Sheet1!$D$2:$D$4</c:f>
              <c:numCache>
                <c:formatCode>General</c:formatCode>
                <c:ptCount val="3"/>
                <c:pt idx="0">
                  <c:v>3</c:v>
                </c:pt>
                <c:pt idx="1">
                  <c:v>4</c:v>
                </c:pt>
                <c:pt idx="2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6FC-6148-9078-5445DC2988FB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rgbClr val="39702F"/>
            </a:solidFill>
            <a:ln w="12700">
              <a:solidFill>
                <a:srgbClr val="20321C"/>
              </a:solidFill>
            </a:ln>
            <a:effectLst/>
          </c:spPr>
          <c:invertIfNegative val="0"/>
          <c:cat>
            <c:numRef>
              <c:f>Sheet1!$A$2:$A$4</c:f>
              <c:numCache>
                <c:formatCode>General</c:formatCode>
                <c:ptCount val="3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</c:numCache>
            </c:numRef>
          </c:cat>
          <c:val>
            <c:numRef>
              <c:f>Sheet1!$E$2:$E$4</c:f>
              <c:numCache>
                <c:formatCode>General</c:formatCode>
                <c:ptCount val="3"/>
                <c:pt idx="0">
                  <c:v>0</c:v>
                </c:pt>
                <c:pt idx="1">
                  <c:v>1</c:v>
                </c:pt>
                <c:pt idx="2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6FC-6148-9078-5445DC2988F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6"/>
        <c:overlap val="100"/>
        <c:axId val="1018252271"/>
        <c:axId val="1018253919"/>
      </c:barChart>
      <c:catAx>
        <c:axId val="101825227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0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rgbClr val="20321C"/>
                </a:solidFill>
                <a:latin typeface="Gilroy Bold" pitchFamily="2" charset="77"/>
                <a:ea typeface="+mn-ea"/>
                <a:cs typeface="+mn-cs"/>
              </a:defRPr>
            </a:pPr>
            <a:endParaRPr lang="pt-PT"/>
          </a:p>
        </c:txPr>
        <c:crossAx val="1018253919"/>
        <c:crosses val="autoZero"/>
        <c:auto val="1"/>
        <c:lblAlgn val="ctr"/>
        <c:lblOffset val="100"/>
        <c:noMultiLvlLbl val="0"/>
      </c:catAx>
      <c:valAx>
        <c:axId val="1018253919"/>
        <c:scaling>
          <c:orientation val="minMax"/>
          <c:max val="18"/>
        </c:scaling>
        <c:delete val="0"/>
        <c:axPos val="r"/>
        <c:numFmt formatCode="General" sourceLinked="1"/>
        <c:majorTickMark val="cross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rgbClr val="20321C"/>
                </a:solidFill>
                <a:latin typeface="Gilroy" pitchFamily="2" charset="77"/>
                <a:ea typeface="+mn-ea"/>
                <a:cs typeface="+mn-cs"/>
              </a:defRPr>
            </a:pPr>
            <a:endParaRPr lang="pt-PT"/>
          </a:p>
        </c:txPr>
        <c:crossAx val="1018252271"/>
        <c:crosses val="max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PT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892461549008238"/>
          <c:y val="7.795242416062996E-2"/>
          <c:w val="0.74049516581245833"/>
          <c:h val="0.41721588809528315"/>
        </c:manualLayout>
      </c:layout>
      <c:areaChart>
        <c:grouping val="standard"/>
        <c:varyColors val="0"/>
        <c:ser>
          <c:idx val="0"/>
          <c:order val="0"/>
          <c:tx>
            <c:strRef>
              <c:f>'AS_Utilização das capacidades'!$AK$420</c:f>
              <c:strCache>
                <c:ptCount val="1"/>
                <c:pt idx="0">
                  <c:v>CTM</c:v>
                </c:pt>
              </c:strCache>
            </c:strRef>
          </c:tx>
          <c:spPr>
            <a:solidFill>
              <a:schemeClr val="bg1">
                <a:lumMod val="75000"/>
                <a:alpha val="50000"/>
              </a:schemeClr>
            </a:solidFill>
            <a:ln>
              <a:noFill/>
            </a:ln>
            <a:effectLst/>
          </c:spPr>
          <c:cat>
            <c:strRef>
              <c:f>'AS_Utilização das capacidades'!$AJ$421:$AJ$432</c:f>
              <c:strCache>
                <c:ptCount val="12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Set</c:v>
                </c:pt>
                <c:pt idx="9">
                  <c:v>Out</c:v>
                </c:pt>
                <c:pt idx="10">
                  <c:v>Nov</c:v>
                </c:pt>
                <c:pt idx="11">
                  <c:v>Dez</c:v>
                </c:pt>
              </c:strCache>
            </c:strRef>
          </c:cat>
          <c:val>
            <c:numRef>
              <c:f>'AS_Utilização das capacidades'!$AK$421:$AK$432</c:f>
              <c:numCache>
                <c:formatCode>#,##0</c:formatCode>
                <c:ptCount val="12"/>
                <c:pt idx="0">
                  <c:v>2495430000</c:v>
                </c:pt>
                <c:pt idx="1">
                  <c:v>2356200000</c:v>
                </c:pt>
                <c:pt idx="2">
                  <c:v>2588250000</c:v>
                </c:pt>
                <c:pt idx="3">
                  <c:v>2441880000</c:v>
                </c:pt>
                <c:pt idx="4">
                  <c:v>2527560000</c:v>
                </c:pt>
                <c:pt idx="5">
                  <c:v>2570400000</c:v>
                </c:pt>
                <c:pt idx="6">
                  <c:v>2656080000</c:v>
                </c:pt>
                <c:pt idx="7">
                  <c:v>2656080000</c:v>
                </c:pt>
                <c:pt idx="8">
                  <c:v>2570400000</c:v>
                </c:pt>
                <c:pt idx="9">
                  <c:v>2656080000</c:v>
                </c:pt>
                <c:pt idx="10">
                  <c:v>2570400000</c:v>
                </c:pt>
                <c:pt idx="11">
                  <c:v>2656080000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B41-4EF4-BE6F-6E98CB8CD337}"/>
            </c:ext>
          </c:extLst>
        </c:ser>
        <c:ser>
          <c:idx val="5"/>
          <c:order val="1"/>
          <c:tx>
            <c:strRef>
              <c:f>'AS_Utilização das capacidades'!$AL$420</c:f>
              <c:strCache>
                <c:ptCount val="1"/>
                <c:pt idx="0">
                  <c:v>Contratação</c:v>
                </c:pt>
              </c:strCache>
            </c:strRef>
          </c:tx>
          <c:spPr>
            <a:solidFill>
              <a:schemeClr val="accent1">
                <a:alpha val="30000"/>
              </a:schemeClr>
            </a:solidFill>
            <a:ln>
              <a:noFill/>
            </a:ln>
            <a:effectLst/>
          </c:spPr>
          <c:cat>
            <c:strRef>
              <c:f>'AS_Utilização das capacidades'!$AJ$421:$AJ$432</c:f>
              <c:strCache>
                <c:ptCount val="12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Set</c:v>
                </c:pt>
                <c:pt idx="9">
                  <c:v>Out</c:v>
                </c:pt>
                <c:pt idx="10">
                  <c:v>Nov</c:v>
                </c:pt>
                <c:pt idx="11">
                  <c:v>Dez</c:v>
                </c:pt>
              </c:strCache>
            </c:strRef>
          </c:cat>
          <c:val>
            <c:numRef>
              <c:f>'AS_Utilização das capacidades'!$AL$421:$AL$424</c:f>
              <c:numCache>
                <c:formatCode>#,##0</c:formatCode>
                <c:ptCount val="4"/>
                <c:pt idx="0">
                  <c:v>468271793</c:v>
                </c:pt>
                <c:pt idx="1">
                  <c:v>487073504</c:v>
                </c:pt>
                <c:pt idx="2">
                  <c:v>568201666</c:v>
                </c:pt>
                <c:pt idx="3">
                  <c:v>96918321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B41-4EF4-BE6F-6E98CB8CD337}"/>
            </c:ext>
          </c:extLst>
        </c:ser>
        <c:ser>
          <c:idx val="1"/>
          <c:order val="2"/>
          <c:tx>
            <c:strRef>
              <c:f>'AS_Utilização das capacidades'!$AL$420</c:f>
              <c:strCache>
                <c:ptCount val="1"/>
                <c:pt idx="0">
                  <c:v>Contratação</c:v>
                </c:pt>
              </c:strCache>
            </c:strRef>
          </c:tx>
          <c:spPr>
            <a:solidFill>
              <a:schemeClr val="accent1">
                <a:alpha val="43000"/>
              </a:schemeClr>
            </a:solidFill>
            <a:ln>
              <a:noFill/>
            </a:ln>
            <a:effectLst/>
          </c:spPr>
          <c:cat>
            <c:strRef>
              <c:f>'AS_Utilização das capacidades'!$AJ$421:$AJ$432</c:f>
              <c:strCache>
                <c:ptCount val="12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Set</c:v>
                </c:pt>
                <c:pt idx="9">
                  <c:v>Out</c:v>
                </c:pt>
                <c:pt idx="10">
                  <c:v>Nov</c:v>
                </c:pt>
                <c:pt idx="11">
                  <c:v>Dez</c:v>
                </c:pt>
              </c:strCache>
            </c:strRef>
          </c:cat>
          <c:val>
            <c:numRef>
              <c:f>'AS_Utilização das capacidades'!$AR$421:$AR$424</c:f>
              <c:numCache>
                <c:formatCode>#,##0</c:formatCode>
                <c:ptCount val="4"/>
                <c:pt idx="0">
                  <c:v>-308796780</c:v>
                </c:pt>
                <c:pt idx="1">
                  <c:v>-203428775</c:v>
                </c:pt>
                <c:pt idx="2">
                  <c:v>-215688581</c:v>
                </c:pt>
                <c:pt idx="3">
                  <c:v>-226500384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B41-4EF4-BE6F-6E98CB8CD337}"/>
            </c:ext>
          </c:extLst>
        </c:ser>
        <c:ser>
          <c:idx val="4"/>
          <c:order val="6"/>
          <c:tx>
            <c:strRef>
              <c:f>'AS_Utilização das capacidades'!$AK$420</c:f>
              <c:strCache>
                <c:ptCount val="1"/>
                <c:pt idx="0">
                  <c:v>CTM</c:v>
                </c:pt>
              </c:strCache>
            </c:strRef>
          </c:tx>
          <c:spPr>
            <a:solidFill>
              <a:schemeClr val="bg1">
                <a:lumMod val="75000"/>
                <a:alpha val="50000"/>
              </a:schemeClr>
            </a:solidFill>
            <a:ln>
              <a:noFill/>
            </a:ln>
            <a:effectLst/>
          </c:spPr>
          <c:cat>
            <c:strRef>
              <c:f>'AS_Utilização das capacidades'!$AJ$421:$AJ$432</c:f>
              <c:strCache>
                <c:ptCount val="12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Set</c:v>
                </c:pt>
                <c:pt idx="9">
                  <c:v>Out</c:v>
                </c:pt>
                <c:pt idx="10">
                  <c:v>Nov</c:v>
                </c:pt>
                <c:pt idx="11">
                  <c:v>Dez</c:v>
                </c:pt>
              </c:strCache>
            </c:strRef>
          </c:cat>
          <c:val>
            <c:numRef>
              <c:f>'AS_Utilização das capacidades'!$AQ$421:$AQ$432</c:f>
              <c:numCache>
                <c:formatCode>#,##0</c:formatCode>
                <c:ptCount val="12"/>
                <c:pt idx="0">
                  <c:v>-699000000</c:v>
                </c:pt>
                <c:pt idx="1">
                  <c:v>-660000000</c:v>
                </c:pt>
                <c:pt idx="2">
                  <c:v>-725000000</c:v>
                </c:pt>
                <c:pt idx="3">
                  <c:v>-684000000</c:v>
                </c:pt>
                <c:pt idx="4">
                  <c:v>-699000000</c:v>
                </c:pt>
                <c:pt idx="5">
                  <c:v>-720000000</c:v>
                </c:pt>
                <c:pt idx="6">
                  <c:v>-744000000</c:v>
                </c:pt>
                <c:pt idx="7">
                  <c:v>-744000000</c:v>
                </c:pt>
                <c:pt idx="8">
                  <c:v>-720000000</c:v>
                </c:pt>
                <c:pt idx="9">
                  <c:v>-744000000</c:v>
                </c:pt>
                <c:pt idx="10">
                  <c:v>-720000000</c:v>
                </c:pt>
                <c:pt idx="11">
                  <c:v>-744000000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B41-4EF4-BE6F-6E98CB8CD33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40786840"/>
        <c:axId val="340787824"/>
      </c:areaChart>
      <c:barChart>
        <c:barDir val="col"/>
        <c:grouping val="clustered"/>
        <c:varyColors val="0"/>
        <c:ser>
          <c:idx val="2"/>
          <c:order val="3"/>
          <c:tx>
            <c:strRef>
              <c:f>'AS_Utilização das capacidades'!$AM$420</c:f>
              <c:strCache>
                <c:ptCount val="1"/>
                <c:pt idx="0">
                  <c:v>Utilização</c:v>
                </c:pt>
              </c:strCache>
            </c:strRef>
          </c:tx>
          <c:spPr>
            <a:solidFill>
              <a:srgbClr val="A9D18E"/>
            </a:solidFill>
            <a:ln>
              <a:solidFill>
                <a:schemeClr val="tx1"/>
              </a:solidFill>
            </a:ln>
            <a:effectLst/>
          </c:spPr>
          <c:invertIfNegative val="0"/>
          <c:val>
            <c:numRef>
              <c:f>'AS_Utilização das capacidades'!$AM$421:$AM$432</c:f>
              <c:numCache>
                <c:formatCode>#,##0</c:formatCode>
                <c:ptCount val="12"/>
                <c:pt idx="0">
                  <c:v>348862059</c:v>
                </c:pt>
                <c:pt idx="1">
                  <c:v>389678646</c:v>
                </c:pt>
                <c:pt idx="2">
                  <c:v>417051170</c:v>
                </c:pt>
                <c:pt idx="3">
                  <c:v>72147759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B41-4EF4-BE6F-6E98CB8CD337}"/>
            </c:ext>
          </c:extLst>
        </c:ser>
        <c:ser>
          <c:idx val="6"/>
          <c:order val="5"/>
          <c:tx>
            <c:strRef>
              <c:f>'AS_Utilização das capacidades'!$AM$420</c:f>
              <c:strCache>
                <c:ptCount val="1"/>
                <c:pt idx="0">
                  <c:v>Utilização</c:v>
                </c:pt>
              </c:strCache>
            </c:strRef>
          </c:tx>
          <c:spPr>
            <a:solidFill>
              <a:srgbClr val="A9D18E"/>
            </a:solidFill>
            <a:ln>
              <a:solidFill>
                <a:schemeClr val="tx1"/>
              </a:solidFill>
            </a:ln>
            <a:effectLst/>
          </c:spPr>
          <c:invertIfNegative val="0"/>
          <c:val>
            <c:numRef>
              <c:f>'AS_Utilização das capacidades'!$AS$421:$AS$432</c:f>
              <c:numCache>
                <c:formatCode>#,##0</c:formatCode>
                <c:ptCount val="12"/>
                <c:pt idx="0">
                  <c:v>-282564036</c:v>
                </c:pt>
                <c:pt idx="1">
                  <c:v>-185478717</c:v>
                </c:pt>
                <c:pt idx="2">
                  <c:v>-136515477</c:v>
                </c:pt>
                <c:pt idx="3">
                  <c:v>-212750316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4B41-4EF4-BE6F-6E98CB8CD33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0"/>
        <c:overlap val="100"/>
        <c:axId val="340786840"/>
        <c:axId val="340787824"/>
      </c:barChart>
      <c:lineChart>
        <c:grouping val="standard"/>
        <c:varyColors val="0"/>
        <c:ser>
          <c:idx val="3"/>
          <c:order val="4"/>
          <c:tx>
            <c:strRef>
              <c:f>'AS_Utilização das capacidades'!$AN$420</c:f>
              <c:strCache>
                <c:ptCount val="1"/>
                <c:pt idx="0">
                  <c:v>Fisico</c:v>
                </c:pt>
              </c:strCache>
            </c:strRef>
          </c:tx>
          <c:spPr>
            <a:ln w="28575" cap="rnd">
              <a:solidFill>
                <a:srgbClr val="FFC000"/>
              </a:solidFill>
              <a:round/>
            </a:ln>
            <a:effectLst/>
          </c:spPr>
          <c:marker>
            <c:symbol val="none"/>
          </c:marker>
          <c:val>
            <c:numRef>
              <c:f>'AS_Utilização das capacidades'!$AN$421:$AN$424</c:f>
              <c:numCache>
                <c:formatCode>#,##0</c:formatCode>
                <c:ptCount val="4"/>
                <c:pt idx="0">
                  <c:v>327744300</c:v>
                </c:pt>
                <c:pt idx="1">
                  <c:v>352113053</c:v>
                </c:pt>
                <c:pt idx="2">
                  <c:v>509279794</c:v>
                </c:pt>
                <c:pt idx="3">
                  <c:v>73849027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4B41-4EF4-BE6F-6E98CB8CD337}"/>
            </c:ext>
          </c:extLst>
        </c:ser>
        <c:ser>
          <c:idx val="7"/>
          <c:order val="7"/>
          <c:tx>
            <c:strRef>
              <c:f>'AS_Utilização das capacidades'!$AN$420</c:f>
              <c:strCache>
                <c:ptCount val="1"/>
                <c:pt idx="0">
                  <c:v>Fisico</c:v>
                </c:pt>
              </c:strCache>
            </c:strRef>
          </c:tx>
          <c:spPr>
            <a:ln w="28575" cap="rnd">
              <a:solidFill>
                <a:srgbClr val="FFC000"/>
              </a:solidFill>
              <a:round/>
            </a:ln>
            <a:effectLst/>
          </c:spPr>
          <c:marker>
            <c:symbol val="none"/>
          </c:marker>
          <c:val>
            <c:numRef>
              <c:f>'AS_Utilização das capacidades'!$AT$421</c:f>
              <c:numCache>
                <c:formatCode>#,##0</c:formatCode>
                <c:ptCount val="1"/>
                <c:pt idx="0">
                  <c:v>-268211000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4B41-4EF4-BE6F-6E98CB8CD33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40786840"/>
        <c:axId val="340787824"/>
      </c:lineChart>
      <c:catAx>
        <c:axId val="3407868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340787824"/>
        <c:crosses val="autoZero"/>
        <c:auto val="1"/>
        <c:lblAlgn val="ctr"/>
        <c:lblOffset val="100"/>
        <c:noMultiLvlLbl val="0"/>
      </c:catAx>
      <c:valAx>
        <c:axId val="340787824"/>
        <c:scaling>
          <c:orientation val="minMax"/>
          <c:max val="30000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340786840"/>
        <c:crosses val="autoZero"/>
        <c:crossBetween val="between"/>
        <c:majorUnit val="1000000000"/>
        <c:dispUnits>
          <c:builtInUnit val="millions"/>
        </c:dispUnits>
      </c:valAx>
      <c:spPr>
        <a:noFill/>
        <a:ln>
          <a:noFill/>
        </a:ln>
        <a:effectLst/>
      </c:spPr>
    </c:plotArea>
    <c:legend>
      <c:legendPos val="b"/>
      <c:legendEntry>
        <c:idx val="1"/>
        <c:delete val="1"/>
      </c:legendEntry>
      <c:legendEntry>
        <c:idx val="3"/>
        <c:delete val="1"/>
      </c:legendEntry>
      <c:legendEntry>
        <c:idx val="5"/>
        <c:delete val="1"/>
      </c:legendEntry>
      <c:legendEntry>
        <c:idx val="7"/>
        <c:delete val="1"/>
      </c:legendEntry>
      <c:layout>
        <c:manualLayout>
          <c:xMode val="edge"/>
          <c:yMode val="edge"/>
          <c:x val="3.9174289860696862E-2"/>
          <c:y val="0.71218041488171779"/>
          <c:w val="0.9142731986972501"/>
          <c:h val="0.2498712645555713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pt-PT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pt-PT"/>
              <a:t>Energia descarregada: 2024 vs 2023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title>
    <c:autoTitleDeleted val="0"/>
    <c:plotArea>
      <c:layout>
        <c:manualLayout>
          <c:layoutTarget val="inner"/>
          <c:xMode val="edge"/>
          <c:yMode val="edge"/>
          <c:x val="9.6388979523273882E-2"/>
          <c:y val="0.15720266212255615"/>
          <c:w val="0.87903859734909817"/>
          <c:h val="0.64751939490175903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Navios!$AY$27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rgbClr val="37788C"/>
            </a:solidFill>
            <a:ln>
              <a:noFill/>
            </a:ln>
            <a:effectLst/>
          </c:spPr>
          <c:invertIfNegative val="0"/>
          <c:cat>
            <c:strRef>
              <c:f>(Navios!$AT$28:$AT$39,Navios!$AT$41:$AT$42)</c:f>
              <c:strCache>
                <c:ptCount val="12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Set</c:v>
                </c:pt>
                <c:pt idx="9">
                  <c:v>Out</c:v>
                </c:pt>
                <c:pt idx="10">
                  <c:v>Nov</c:v>
                </c:pt>
                <c:pt idx="11">
                  <c:v>Dez</c:v>
                </c:pt>
              </c:strCache>
              <c:extLst/>
            </c:strRef>
          </c:cat>
          <c:val>
            <c:numRef>
              <c:f>Navios!$AY$28:$AY$39</c:f>
              <c:numCache>
                <c:formatCode>#,##0</c:formatCode>
                <c:ptCount val="12"/>
                <c:pt idx="0">
                  <c:v>3561562834</c:v>
                </c:pt>
                <c:pt idx="1">
                  <c:v>4552841424</c:v>
                </c:pt>
                <c:pt idx="2">
                  <c:v>2096942734</c:v>
                </c:pt>
                <c:pt idx="3">
                  <c:v>4537988232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0-677D-4642-A266-884E56034BE9}"/>
            </c:ext>
          </c:extLst>
        </c:ser>
        <c:ser>
          <c:idx val="0"/>
          <c:order val="1"/>
          <c:tx>
            <c:strRef>
              <c:f>Navios!$AX$27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65B9E5">
                <a:alpha val="20000"/>
              </a:srgbClr>
            </a:solidFill>
            <a:ln>
              <a:noFill/>
            </a:ln>
            <a:effectLst/>
          </c:spPr>
          <c:invertIfNegative val="0"/>
          <c:cat>
            <c:strRef>
              <c:f>(Navios!$AT$28:$AT$39,Navios!$AT$41:$AT$42)</c:f>
              <c:strCache>
                <c:ptCount val="12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Set</c:v>
                </c:pt>
                <c:pt idx="9">
                  <c:v>Out</c:v>
                </c:pt>
                <c:pt idx="10">
                  <c:v>Nov</c:v>
                </c:pt>
                <c:pt idx="11">
                  <c:v>Dez</c:v>
                </c:pt>
              </c:strCache>
              <c:extLst/>
            </c:strRef>
          </c:cat>
          <c:val>
            <c:numRef>
              <c:f>Navios!$AX$28:$AX$39</c:f>
              <c:numCache>
                <c:formatCode>#,##0</c:formatCode>
                <c:ptCount val="12"/>
                <c:pt idx="0">
                  <c:v>2912518035</c:v>
                </c:pt>
                <c:pt idx="1">
                  <c:v>3852280584</c:v>
                </c:pt>
                <c:pt idx="2">
                  <c:v>3619985528</c:v>
                </c:pt>
                <c:pt idx="3">
                  <c:v>4812747608</c:v>
                </c:pt>
                <c:pt idx="4">
                  <c:v>5143228864</c:v>
                </c:pt>
                <c:pt idx="5">
                  <c:v>4901852899</c:v>
                </c:pt>
                <c:pt idx="6">
                  <c:v>4469740020</c:v>
                </c:pt>
                <c:pt idx="7">
                  <c:v>6354421771</c:v>
                </c:pt>
                <c:pt idx="8">
                  <c:v>2972486075</c:v>
                </c:pt>
                <c:pt idx="9">
                  <c:v>5444283006</c:v>
                </c:pt>
                <c:pt idx="10">
                  <c:v>2679379773</c:v>
                </c:pt>
                <c:pt idx="11">
                  <c:v>4423980678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1-677D-4642-A266-884E56034BE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-27"/>
        <c:axId val="1016548912"/>
        <c:axId val="1016549240"/>
      </c:barChart>
      <c:catAx>
        <c:axId val="10165489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1016549240"/>
        <c:crosses val="autoZero"/>
        <c:auto val="1"/>
        <c:lblAlgn val="ctr"/>
        <c:lblOffset val="100"/>
        <c:noMultiLvlLbl val="0"/>
      </c:catAx>
      <c:valAx>
        <c:axId val="10165492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1016548912"/>
        <c:crosses val="autoZero"/>
        <c:crossBetween val="between"/>
        <c:dispUnits>
          <c:builtInUnit val="millions"/>
          <c:dispUnitsLbl>
            <c:layout>
              <c:manualLayout>
                <c:xMode val="edge"/>
                <c:yMode val="edge"/>
                <c:x val="2.680627977559415E-2"/>
                <c:y val="4.2765566481978746E-2"/>
              </c:manualLayout>
            </c:layout>
            <c:tx>
              <c:rich>
                <a:bodyPr rot="0" spcFirstLastPara="1" vertOverflow="ellipsis" wrap="square" anchor="ctr" anchorCtr="0"/>
                <a:lstStyle/>
                <a:p>
                  <a:pPr>
                    <a:defRPr sz="10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r>
                    <a:rPr lang="en-US"/>
                    <a:t>GWh</a:t>
                  </a:r>
                </a:p>
              </c:rich>
            </c:tx>
            <c:spPr>
              <a:noFill/>
              <a:ln>
                <a:noFill/>
              </a:ln>
              <a:effectLst/>
            </c:spPr>
            <c:txPr>
              <a:bodyPr rot="0" spcFirstLastPara="1" vertOverflow="ellipsis" wrap="square" anchor="ctr" anchorCtr="0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</c:dispUnitsLbl>
        </c:dispUnits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41494481686887219"/>
          <c:y val="0.9112760916844953"/>
          <c:w val="0.17802136811433328"/>
          <c:h val="8.872390831550473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pt-PT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240"/>
      <c:depthPercent val="100"/>
      <c:rAngAx val="0"/>
      <c:perspective val="1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4305555555555555"/>
          <c:y val="0.15972222222222221"/>
          <c:w val="0.76388888888888884"/>
          <c:h val="0.72685185185185175"/>
        </c:manualLayout>
      </c:layout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>
                  <a:lumMod val="20000"/>
                  <a:lumOff val="8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EC4D-4A23-B667-0526D4942E93}"/>
              </c:ext>
            </c:extLst>
          </c:dPt>
          <c:dPt>
            <c:idx val="1"/>
            <c:bubble3D val="0"/>
            <c:spPr>
              <a:solidFill>
                <a:srgbClr val="92D05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EC4D-4A23-B667-0526D4942E93}"/>
              </c:ext>
            </c:extLst>
          </c:dPt>
          <c:dPt>
            <c:idx val="2"/>
            <c:bubble3D val="0"/>
            <c:spPr>
              <a:solidFill>
                <a:schemeClr val="accent2">
                  <a:lumMod val="20000"/>
                  <a:lumOff val="8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EC4D-4A23-B667-0526D4942E93}"/>
              </c:ext>
            </c:extLst>
          </c:dPt>
          <c:dPt>
            <c:idx val="3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EC4D-4A23-B667-0526D4942E93}"/>
              </c:ext>
            </c:extLst>
          </c:dPt>
          <c:dPt>
            <c:idx val="4"/>
            <c:bubble3D val="0"/>
            <c:spPr>
              <a:solidFill>
                <a:schemeClr val="accent6">
                  <a:lumMod val="75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EC4D-4A23-B667-0526D4942E93}"/>
              </c:ext>
            </c:extLst>
          </c:dPt>
          <c:dPt>
            <c:idx val="5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B-EC4D-4A23-B667-0526D4942E93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D-EC4D-4A23-B667-0526D4942E93}"/>
              </c:ext>
            </c:extLst>
          </c:dPt>
          <c:dLbls>
            <c:dLbl>
              <c:idx val="0"/>
              <c:layout>
                <c:manualLayout>
                  <c:x val="9.4711939812592114E-2"/>
                  <c:y val="-3.6858039415085156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C4D-4A23-B667-0526D4942E93}"/>
                </c:ext>
              </c:extLst>
            </c:dLbl>
            <c:dLbl>
              <c:idx val="1"/>
              <c:layout>
                <c:manualLayout>
                  <c:x val="-1.1797838799488202E-16"/>
                  <c:y val="4.7176425331655468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C4D-4A23-B667-0526D4942E93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EC4D-4A23-B667-0526D4942E93}"/>
                </c:ext>
              </c:extLst>
            </c:dLbl>
            <c:dLbl>
              <c:idx val="3"/>
              <c:layout>
                <c:manualLayout>
                  <c:x val="1.1337710491879279E-2"/>
                  <c:y val="1.8745285160697265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9598974412244222"/>
                      <c:h val="0.21709576445759157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7-EC4D-4A23-B667-0526D4942E93}"/>
                </c:ext>
              </c:extLst>
            </c:dLbl>
            <c:dLbl>
              <c:idx val="4"/>
              <c:layout>
                <c:manualLayout>
                  <c:x val="9.6022531147466603E-2"/>
                  <c:y val="8.8270477886201834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EC4D-4A23-B667-0526D4942E93}"/>
                </c:ext>
              </c:extLst>
            </c:dLbl>
            <c:dLbl>
              <c:idx val="5"/>
              <c:layout>
                <c:manualLayout>
                  <c:x val="1.5632335493600425E-2"/>
                  <c:y val="5.9026102624655824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EC4D-4A23-B667-0526D4942E93}"/>
                </c:ext>
              </c:extLst>
            </c:dLbl>
            <c:dLbl>
              <c:idx val="6"/>
              <c:layout>
                <c:manualLayout>
                  <c:x val="-1.7183139929790776E-2"/>
                  <c:y val="-4.4714571677599402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EC4D-4A23-B667-0526D4942E9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600"/>
                </a:pPr>
                <a:endParaRPr lang="pt-PT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CSSG_Navios_Cisternas!$K$23:$K$25</c:f>
              <c:strCache>
                <c:ptCount val="3"/>
                <c:pt idx="0">
                  <c:v>E.U.A.</c:v>
                </c:pt>
                <c:pt idx="1">
                  <c:v>Nigéria</c:v>
                </c:pt>
                <c:pt idx="2">
                  <c:v>Rússia</c:v>
                </c:pt>
              </c:strCache>
            </c:strRef>
          </c:cat>
          <c:val>
            <c:numRef>
              <c:f>CSSG_Navios_Cisternas!$L$23:$L$25</c:f>
              <c:numCache>
                <c:formatCode>#,##0</c:formatCode>
                <c:ptCount val="3"/>
                <c:pt idx="0">
                  <c:v>8034</c:v>
                </c:pt>
                <c:pt idx="1">
                  <c:v>6715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EC4D-4A23-B667-0526D4942E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  <a:scene3d>
      <a:camera prst="orthographicFront"/>
      <a:lightRig rig="threePt" dir="t"/>
    </a:scene3d>
  </c:spPr>
  <c:txPr>
    <a:bodyPr/>
    <a:lstStyle/>
    <a:p>
      <a:pPr>
        <a:defRPr/>
      </a:pPr>
      <a:endParaRPr lang="pt-PT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Energia Carregada 2024 vs 2023</a:t>
            </a:r>
          </a:p>
        </c:rich>
      </c:tx>
      <c:layout>
        <c:manualLayout>
          <c:xMode val="edge"/>
          <c:yMode val="edge"/>
          <c:x val="0.38486901395198603"/>
          <c:y val="2.3873077935260723E-2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title>
    <c:autoTitleDeleted val="0"/>
    <c:plotArea>
      <c:layout>
        <c:manualLayout>
          <c:layoutTarget val="inner"/>
          <c:xMode val="edge"/>
          <c:yMode val="edge"/>
          <c:x val="0.16560112168231059"/>
          <c:y val="0.15275874695929614"/>
          <c:w val="0.81267056996975262"/>
          <c:h val="0.66475770250276256"/>
        </c:manualLayout>
      </c:layout>
      <c:barChart>
        <c:barDir val="col"/>
        <c:grouping val="clustered"/>
        <c:varyColors val="0"/>
        <c:ser>
          <c:idx val="1"/>
          <c:order val="0"/>
          <c:tx>
            <c:v>2024</c:v>
          </c:tx>
          <c:spPr>
            <a:solidFill>
              <a:srgbClr val="37788C"/>
            </a:solidFill>
            <a:ln>
              <a:noFill/>
            </a:ln>
            <a:effectLst/>
          </c:spPr>
          <c:invertIfNegative val="0"/>
          <c:cat>
            <c:strRef>
              <c:f>cisternas!$B$51:$B$62</c:f>
              <c:strCache>
                <c:ptCount val="12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Set</c:v>
                </c:pt>
                <c:pt idx="9">
                  <c:v>Out</c:v>
                </c:pt>
                <c:pt idx="10">
                  <c:v>Nov</c:v>
                </c:pt>
                <c:pt idx="11">
                  <c:v>Dez</c:v>
                </c:pt>
              </c:strCache>
            </c:strRef>
          </c:cat>
          <c:val>
            <c:numRef>
              <c:f>cisternas!$V$67:$V$78</c:f>
              <c:numCache>
                <c:formatCode>General</c:formatCode>
                <c:ptCount val="12"/>
                <c:pt idx="0">
                  <c:v>205456565</c:v>
                </c:pt>
                <c:pt idx="1">
                  <c:v>177061214</c:v>
                </c:pt>
                <c:pt idx="2">
                  <c:v>182866384</c:v>
                </c:pt>
                <c:pt idx="3">
                  <c:v>166175181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845-4F25-B8A7-C0D40CD5731D}"/>
            </c:ext>
          </c:extLst>
        </c:ser>
        <c:ser>
          <c:idx val="0"/>
          <c:order val="1"/>
          <c:tx>
            <c:v>2023</c:v>
          </c:tx>
          <c:spPr>
            <a:solidFill>
              <a:srgbClr val="65B9E5">
                <a:alpha val="20000"/>
              </a:srgbClr>
            </a:solidFill>
            <a:ln>
              <a:noFill/>
            </a:ln>
            <a:effectLst/>
          </c:spPr>
          <c:invertIfNegative val="0"/>
          <c:cat>
            <c:strRef>
              <c:f>cisternas!$B$51:$B$62</c:f>
              <c:strCache>
                <c:ptCount val="12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Set</c:v>
                </c:pt>
                <c:pt idx="9">
                  <c:v>Out</c:v>
                </c:pt>
                <c:pt idx="10">
                  <c:v>Nov</c:v>
                </c:pt>
                <c:pt idx="11">
                  <c:v>Dez</c:v>
                </c:pt>
              </c:strCache>
            </c:strRef>
          </c:cat>
          <c:val>
            <c:numRef>
              <c:f>cisternas!$V$51:$V$62</c:f>
              <c:numCache>
                <c:formatCode>General</c:formatCode>
                <c:ptCount val="12"/>
                <c:pt idx="0">
                  <c:v>170973575</c:v>
                </c:pt>
                <c:pt idx="1">
                  <c:v>154620168</c:v>
                </c:pt>
                <c:pt idx="2">
                  <c:v>163468707</c:v>
                </c:pt>
                <c:pt idx="3">
                  <c:v>124540609</c:v>
                </c:pt>
                <c:pt idx="4">
                  <c:v>146287294</c:v>
                </c:pt>
                <c:pt idx="5">
                  <c:v>192195372</c:v>
                </c:pt>
                <c:pt idx="6">
                  <c:v>164937585</c:v>
                </c:pt>
                <c:pt idx="7">
                  <c:v>217908922</c:v>
                </c:pt>
                <c:pt idx="8">
                  <c:v>196290473</c:v>
                </c:pt>
                <c:pt idx="9">
                  <c:v>151608273</c:v>
                </c:pt>
                <c:pt idx="10">
                  <c:v>174154289</c:v>
                </c:pt>
                <c:pt idx="11">
                  <c:v>184910072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845-4F25-B8A7-C0D40CD5731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846038016"/>
        <c:axId val="846038344"/>
      </c:barChart>
      <c:catAx>
        <c:axId val="8460380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846038344"/>
        <c:crosses val="autoZero"/>
        <c:auto val="1"/>
        <c:lblAlgn val="ctr"/>
        <c:lblOffset val="100"/>
        <c:noMultiLvlLbl val="0"/>
      </c:catAx>
      <c:valAx>
        <c:axId val="846038344"/>
        <c:scaling>
          <c:orientation val="minMax"/>
        </c:scaling>
        <c:delete val="0"/>
        <c:axPos val="l"/>
        <c:majorGridlines>
          <c:spPr>
            <a:ln w="6350" cap="flat" cmpd="sng" algn="ctr">
              <a:solidFill>
                <a:schemeClr val="bg1">
                  <a:lumMod val="75000"/>
                </a:schemeClr>
              </a:solidFill>
              <a:prstDash val="sysDot"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0" spcFirstLastPara="1" vertOverflow="ellipsis" wrap="square" anchor="t" anchorCtr="0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846038016"/>
        <c:crosses val="autoZero"/>
        <c:crossBetween val="between"/>
        <c:dispUnits>
          <c:builtInUnit val="millions"/>
          <c:dispUnitsLbl>
            <c:layout>
              <c:manualLayout>
                <c:xMode val="edge"/>
                <c:yMode val="edge"/>
                <c:x val="9.7677765243693343E-2"/>
                <c:y val="1.8935105527257655E-2"/>
              </c:manualLayout>
            </c:layout>
            <c:tx>
              <c:rich>
                <a:bodyPr rot="0" spcFirstLastPara="1" vertOverflow="ellipsis" wrap="square" anchor="ctr" anchorCtr="1"/>
                <a:lstStyle/>
                <a:p>
                  <a:pPr>
                    <a:defRPr sz="14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r>
                    <a:rPr lang="en-US" sz="1400"/>
                    <a:t>GWh</a:t>
                  </a:r>
                </a:p>
              </c:rich>
            </c:tx>
            <c:spPr>
              <a:noFill/>
              <a:ln>
                <a:noFill/>
              </a:ln>
              <a:effectLst/>
            </c:spPr>
            <c:txPr>
              <a:bodyPr rot="0" spcFirstLastPara="1" vertOverflow="ellipsis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</c:dispUnitsLbl>
        </c:dispUnits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7590110004010191"/>
          <c:y val="0.92267490931042384"/>
          <c:w val="0.31990535248348906"/>
          <c:h val="5.704320441027221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pt-PT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rgbClr val="92D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72A6-4EEE-9352-4B592473CEEE}"/>
              </c:ext>
            </c:extLst>
          </c:dPt>
          <c:dPt>
            <c:idx val="1"/>
            <c:bubble3D val="0"/>
            <c:spPr>
              <a:solidFill>
                <a:srgbClr val="37788C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72A6-4EEE-9352-4B592473CEEE}"/>
              </c:ext>
            </c:extLst>
          </c:dPt>
          <c:cat>
            <c:strRef>
              <c:f>CSSG_Navios_Cisternas!$L$36:$L$37</c:f>
              <c:strCache>
                <c:ptCount val="2"/>
                <c:pt idx="0">
                  <c:v>Continente</c:v>
                </c:pt>
                <c:pt idx="1">
                  <c:v>Madeira</c:v>
                </c:pt>
              </c:strCache>
            </c:strRef>
          </c:cat>
          <c:val>
            <c:numRef>
              <c:f>CSSG_Navios_Cisternas!$R$36:$R$37</c:f>
              <c:numCache>
                <c:formatCode>General</c:formatCode>
                <c:ptCount val="2"/>
                <c:pt idx="0">
                  <c:v>0.81567796610169496</c:v>
                </c:pt>
                <c:pt idx="1">
                  <c:v>0.18432203389830509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2A6-4EEE-9352-4B592473CEE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rgbClr val="000000"/>
              </a:solidFill>
              <a:latin typeface="+mn-lt"/>
              <a:ea typeface="+mn-ea"/>
              <a:cs typeface="+mn-cs"/>
            </a:defRPr>
          </a:pPr>
          <a:endParaRPr lang="pt-PT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pt-PT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b="1">
                <a:solidFill>
                  <a:schemeClr val="tx1"/>
                </a:solidFill>
              </a:rPr>
              <a:t>Existências no AS</a:t>
            </a:r>
          </a:p>
        </c:rich>
      </c:tx>
      <c:layout>
        <c:manualLayout>
          <c:xMode val="edge"/>
          <c:yMode val="edge"/>
          <c:x val="0.44127221351450319"/>
          <c:y val="7.925768326921342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pt-PT"/>
        </a:p>
      </c:txPr>
    </c:title>
    <c:autoTitleDeleted val="0"/>
    <c:plotArea>
      <c:layout>
        <c:manualLayout>
          <c:layoutTarget val="inner"/>
          <c:xMode val="edge"/>
          <c:yMode val="edge"/>
          <c:x val="8.0316236387237477E-2"/>
          <c:y val="0.19157088122605365"/>
          <c:w val="0.90177567908524703"/>
          <c:h val="0.631902736295894"/>
        </c:manualLayout>
      </c:layout>
      <c:lineChart>
        <c:grouping val="standard"/>
        <c:varyColors val="0"/>
        <c:ser>
          <c:idx val="3"/>
          <c:order val="0"/>
          <c:tx>
            <c:strRef>
              <c:f>'CSSG_Armazenamento_AS_TGNL (2)'!$AP$3</c:f>
              <c:strCache>
                <c:ptCount val="1"/>
                <c:pt idx="0">
                  <c:v>Máximo</c:v>
                </c:pt>
              </c:strCache>
            </c:strRef>
          </c:tx>
          <c:spPr>
            <a:ln w="22225" cap="rnd">
              <a:solidFill>
                <a:schemeClr val="accent4"/>
              </a:solidFill>
              <a:prstDash val="dash"/>
              <a:round/>
            </a:ln>
            <a:effectLst/>
          </c:spPr>
          <c:marker>
            <c:symbol val="none"/>
          </c:marker>
          <c:cat>
            <c:numRef>
              <c:f>'CSSG_Armazenamento_AS_TGNL (2)'!$H$5:$H$369</c:f>
              <c:numCache>
                <c:formatCode>m/d/yyyy</c:formatCode>
                <c:ptCount val="365"/>
                <c:pt idx="0">
                  <c:v>44927</c:v>
                </c:pt>
                <c:pt idx="1">
                  <c:v>44928</c:v>
                </c:pt>
                <c:pt idx="2">
                  <c:v>44929</c:v>
                </c:pt>
                <c:pt idx="3">
                  <c:v>44930</c:v>
                </c:pt>
                <c:pt idx="4">
                  <c:v>44931</c:v>
                </c:pt>
                <c:pt idx="5">
                  <c:v>44932</c:v>
                </c:pt>
                <c:pt idx="6">
                  <c:v>44933</c:v>
                </c:pt>
                <c:pt idx="7">
                  <c:v>44934</c:v>
                </c:pt>
                <c:pt idx="8">
                  <c:v>44935</c:v>
                </c:pt>
                <c:pt idx="9">
                  <c:v>44936</c:v>
                </c:pt>
                <c:pt idx="10">
                  <c:v>44937</c:v>
                </c:pt>
                <c:pt idx="11">
                  <c:v>44938</c:v>
                </c:pt>
                <c:pt idx="12">
                  <c:v>44939</c:v>
                </c:pt>
                <c:pt idx="13">
                  <c:v>44940</c:v>
                </c:pt>
                <c:pt idx="14">
                  <c:v>44941</c:v>
                </c:pt>
                <c:pt idx="15">
                  <c:v>44942</c:v>
                </c:pt>
                <c:pt idx="16">
                  <c:v>44943</c:v>
                </c:pt>
                <c:pt idx="17">
                  <c:v>44944</c:v>
                </c:pt>
                <c:pt idx="18">
                  <c:v>44945</c:v>
                </c:pt>
                <c:pt idx="19">
                  <c:v>44946</c:v>
                </c:pt>
                <c:pt idx="20">
                  <c:v>44947</c:v>
                </c:pt>
                <c:pt idx="21">
                  <c:v>44948</c:v>
                </c:pt>
                <c:pt idx="22">
                  <c:v>44949</c:v>
                </c:pt>
                <c:pt idx="23">
                  <c:v>44950</c:v>
                </c:pt>
                <c:pt idx="24">
                  <c:v>44951</c:v>
                </c:pt>
                <c:pt idx="25">
                  <c:v>44952</c:v>
                </c:pt>
                <c:pt idx="26">
                  <c:v>44953</c:v>
                </c:pt>
                <c:pt idx="27">
                  <c:v>44954</c:v>
                </c:pt>
                <c:pt idx="28">
                  <c:v>44955</c:v>
                </c:pt>
                <c:pt idx="29">
                  <c:v>44956</c:v>
                </c:pt>
                <c:pt idx="30">
                  <c:v>44957</c:v>
                </c:pt>
                <c:pt idx="31">
                  <c:v>44958</c:v>
                </c:pt>
                <c:pt idx="32">
                  <c:v>44959</c:v>
                </c:pt>
                <c:pt idx="33">
                  <c:v>44960</c:v>
                </c:pt>
                <c:pt idx="34">
                  <c:v>44961</c:v>
                </c:pt>
                <c:pt idx="35">
                  <c:v>44962</c:v>
                </c:pt>
                <c:pt idx="36">
                  <c:v>44963</c:v>
                </c:pt>
                <c:pt idx="37">
                  <c:v>44964</c:v>
                </c:pt>
                <c:pt idx="38">
                  <c:v>44965</c:v>
                </c:pt>
                <c:pt idx="39">
                  <c:v>44966</c:v>
                </c:pt>
                <c:pt idx="40">
                  <c:v>44967</c:v>
                </c:pt>
                <c:pt idx="41">
                  <c:v>44968</c:v>
                </c:pt>
                <c:pt idx="42">
                  <c:v>44969</c:v>
                </c:pt>
                <c:pt idx="43">
                  <c:v>44970</c:v>
                </c:pt>
                <c:pt idx="44">
                  <c:v>44971</c:v>
                </c:pt>
                <c:pt idx="45">
                  <c:v>44972</c:v>
                </c:pt>
                <c:pt idx="46">
                  <c:v>44973</c:v>
                </c:pt>
                <c:pt idx="47">
                  <c:v>44974</c:v>
                </c:pt>
                <c:pt idx="48">
                  <c:v>44975</c:v>
                </c:pt>
                <c:pt idx="49">
                  <c:v>44976</c:v>
                </c:pt>
                <c:pt idx="50">
                  <c:v>44977</c:v>
                </c:pt>
                <c:pt idx="51">
                  <c:v>44978</c:v>
                </c:pt>
                <c:pt idx="52">
                  <c:v>44979</c:v>
                </c:pt>
                <c:pt idx="53">
                  <c:v>44980</c:v>
                </c:pt>
                <c:pt idx="54">
                  <c:v>44981</c:v>
                </c:pt>
                <c:pt idx="55">
                  <c:v>44982</c:v>
                </c:pt>
                <c:pt idx="56">
                  <c:v>44983</c:v>
                </c:pt>
                <c:pt idx="57">
                  <c:v>44984</c:v>
                </c:pt>
                <c:pt idx="58">
                  <c:v>44985</c:v>
                </c:pt>
                <c:pt idx="59">
                  <c:v>44986</c:v>
                </c:pt>
                <c:pt idx="60">
                  <c:v>44987</c:v>
                </c:pt>
                <c:pt idx="61">
                  <c:v>44988</c:v>
                </c:pt>
                <c:pt idx="62">
                  <c:v>44989</c:v>
                </c:pt>
                <c:pt idx="63">
                  <c:v>44990</c:v>
                </c:pt>
                <c:pt idx="64">
                  <c:v>44991</c:v>
                </c:pt>
                <c:pt idx="65">
                  <c:v>44992</c:v>
                </c:pt>
                <c:pt idx="66">
                  <c:v>44993</c:v>
                </c:pt>
                <c:pt idx="67">
                  <c:v>44994</c:v>
                </c:pt>
                <c:pt idx="68">
                  <c:v>44995</c:v>
                </c:pt>
                <c:pt idx="69">
                  <c:v>44996</c:v>
                </c:pt>
                <c:pt idx="70">
                  <c:v>44997</c:v>
                </c:pt>
                <c:pt idx="71">
                  <c:v>44998</c:v>
                </c:pt>
                <c:pt idx="72">
                  <c:v>44999</c:v>
                </c:pt>
                <c:pt idx="73">
                  <c:v>45000</c:v>
                </c:pt>
                <c:pt idx="74">
                  <c:v>45001</c:v>
                </c:pt>
                <c:pt idx="75">
                  <c:v>45002</c:v>
                </c:pt>
                <c:pt idx="76">
                  <c:v>45003</c:v>
                </c:pt>
                <c:pt idx="77">
                  <c:v>45004</c:v>
                </c:pt>
                <c:pt idx="78">
                  <c:v>45005</c:v>
                </c:pt>
                <c:pt idx="79">
                  <c:v>45006</c:v>
                </c:pt>
                <c:pt idx="80">
                  <c:v>45007</c:v>
                </c:pt>
                <c:pt idx="81">
                  <c:v>45008</c:v>
                </c:pt>
                <c:pt idx="82">
                  <c:v>45009</c:v>
                </c:pt>
                <c:pt idx="83">
                  <c:v>45010</c:v>
                </c:pt>
                <c:pt idx="84">
                  <c:v>45011</c:v>
                </c:pt>
                <c:pt idx="85">
                  <c:v>45012</c:v>
                </c:pt>
                <c:pt idx="86">
                  <c:v>45013</c:v>
                </c:pt>
                <c:pt idx="87">
                  <c:v>45014</c:v>
                </c:pt>
                <c:pt idx="88">
                  <c:v>45015</c:v>
                </c:pt>
                <c:pt idx="89">
                  <c:v>45016</c:v>
                </c:pt>
                <c:pt idx="90">
                  <c:v>45017</c:v>
                </c:pt>
                <c:pt idx="91">
                  <c:v>45018</c:v>
                </c:pt>
                <c:pt idx="92">
                  <c:v>45019</c:v>
                </c:pt>
                <c:pt idx="93">
                  <c:v>45020</c:v>
                </c:pt>
                <c:pt idx="94">
                  <c:v>45021</c:v>
                </c:pt>
                <c:pt idx="95">
                  <c:v>45022</c:v>
                </c:pt>
                <c:pt idx="96">
                  <c:v>45023</c:v>
                </c:pt>
                <c:pt idx="97">
                  <c:v>45024</c:v>
                </c:pt>
                <c:pt idx="98">
                  <c:v>45025</c:v>
                </c:pt>
                <c:pt idx="99">
                  <c:v>45026</c:v>
                </c:pt>
                <c:pt idx="100">
                  <c:v>45027</c:v>
                </c:pt>
                <c:pt idx="101">
                  <c:v>45028</c:v>
                </c:pt>
                <c:pt idx="102">
                  <c:v>45029</c:v>
                </c:pt>
                <c:pt idx="103">
                  <c:v>45030</c:v>
                </c:pt>
                <c:pt idx="104">
                  <c:v>45031</c:v>
                </c:pt>
                <c:pt idx="105">
                  <c:v>45032</c:v>
                </c:pt>
                <c:pt idx="106">
                  <c:v>45033</c:v>
                </c:pt>
                <c:pt idx="107">
                  <c:v>45034</c:v>
                </c:pt>
                <c:pt idx="108">
                  <c:v>45035</c:v>
                </c:pt>
                <c:pt idx="109">
                  <c:v>45036</c:v>
                </c:pt>
                <c:pt idx="110">
                  <c:v>45037</c:v>
                </c:pt>
                <c:pt idx="111">
                  <c:v>45038</c:v>
                </c:pt>
                <c:pt idx="112">
                  <c:v>45039</c:v>
                </c:pt>
                <c:pt idx="113">
                  <c:v>45040</c:v>
                </c:pt>
                <c:pt idx="114">
                  <c:v>45041</c:v>
                </c:pt>
                <c:pt idx="115">
                  <c:v>45042</c:v>
                </c:pt>
                <c:pt idx="116">
                  <c:v>45043</c:v>
                </c:pt>
                <c:pt idx="117">
                  <c:v>45044</c:v>
                </c:pt>
                <c:pt idx="118">
                  <c:v>45045</c:v>
                </c:pt>
                <c:pt idx="119">
                  <c:v>45046</c:v>
                </c:pt>
                <c:pt idx="120">
                  <c:v>45047</c:v>
                </c:pt>
                <c:pt idx="121">
                  <c:v>45048</c:v>
                </c:pt>
                <c:pt idx="122">
                  <c:v>45049</c:v>
                </c:pt>
                <c:pt idx="123">
                  <c:v>45050</c:v>
                </c:pt>
                <c:pt idx="124">
                  <c:v>45051</c:v>
                </c:pt>
                <c:pt idx="125">
                  <c:v>45052</c:v>
                </c:pt>
                <c:pt idx="126">
                  <c:v>45053</c:v>
                </c:pt>
                <c:pt idx="127">
                  <c:v>45054</c:v>
                </c:pt>
                <c:pt idx="128">
                  <c:v>45055</c:v>
                </c:pt>
                <c:pt idx="129">
                  <c:v>45056</c:v>
                </c:pt>
                <c:pt idx="130">
                  <c:v>45057</c:v>
                </c:pt>
                <c:pt idx="131">
                  <c:v>45058</c:v>
                </c:pt>
                <c:pt idx="132">
                  <c:v>45059</c:v>
                </c:pt>
                <c:pt idx="133">
                  <c:v>45060</c:v>
                </c:pt>
                <c:pt idx="134">
                  <c:v>45061</c:v>
                </c:pt>
                <c:pt idx="135">
                  <c:v>45062</c:v>
                </c:pt>
                <c:pt idx="136">
                  <c:v>45063</c:v>
                </c:pt>
                <c:pt idx="137">
                  <c:v>45064</c:v>
                </c:pt>
                <c:pt idx="138">
                  <c:v>45065</c:v>
                </c:pt>
                <c:pt idx="139">
                  <c:v>45066</c:v>
                </c:pt>
                <c:pt idx="140">
                  <c:v>45067</c:v>
                </c:pt>
                <c:pt idx="141">
                  <c:v>45068</c:v>
                </c:pt>
                <c:pt idx="142">
                  <c:v>45069</c:v>
                </c:pt>
                <c:pt idx="143">
                  <c:v>45070</c:v>
                </c:pt>
                <c:pt idx="144">
                  <c:v>45071</c:v>
                </c:pt>
                <c:pt idx="145">
                  <c:v>45072</c:v>
                </c:pt>
                <c:pt idx="146">
                  <c:v>45073</c:v>
                </c:pt>
                <c:pt idx="147">
                  <c:v>45074</c:v>
                </c:pt>
                <c:pt idx="148">
                  <c:v>45075</c:v>
                </c:pt>
                <c:pt idx="149">
                  <c:v>45076</c:v>
                </c:pt>
                <c:pt idx="150">
                  <c:v>45077</c:v>
                </c:pt>
                <c:pt idx="151">
                  <c:v>45078</c:v>
                </c:pt>
                <c:pt idx="152">
                  <c:v>45079</c:v>
                </c:pt>
                <c:pt idx="153">
                  <c:v>45080</c:v>
                </c:pt>
                <c:pt idx="154">
                  <c:v>45081</c:v>
                </c:pt>
                <c:pt idx="155">
                  <c:v>45082</c:v>
                </c:pt>
                <c:pt idx="156">
                  <c:v>45083</c:v>
                </c:pt>
                <c:pt idx="157">
                  <c:v>45084</c:v>
                </c:pt>
                <c:pt idx="158">
                  <c:v>45085</c:v>
                </c:pt>
                <c:pt idx="159">
                  <c:v>45086</c:v>
                </c:pt>
                <c:pt idx="160">
                  <c:v>45087</c:v>
                </c:pt>
                <c:pt idx="161">
                  <c:v>45088</c:v>
                </c:pt>
                <c:pt idx="162">
                  <c:v>45089</c:v>
                </c:pt>
                <c:pt idx="163">
                  <c:v>45090</c:v>
                </c:pt>
                <c:pt idx="164">
                  <c:v>45091</c:v>
                </c:pt>
                <c:pt idx="165">
                  <c:v>45092</c:v>
                </c:pt>
                <c:pt idx="166">
                  <c:v>45093</c:v>
                </c:pt>
                <c:pt idx="167">
                  <c:v>45094</c:v>
                </c:pt>
                <c:pt idx="168">
                  <c:v>45095</c:v>
                </c:pt>
                <c:pt idx="169">
                  <c:v>45096</c:v>
                </c:pt>
                <c:pt idx="170">
                  <c:v>45097</c:v>
                </c:pt>
                <c:pt idx="171">
                  <c:v>45098</c:v>
                </c:pt>
                <c:pt idx="172">
                  <c:v>45099</c:v>
                </c:pt>
                <c:pt idx="173">
                  <c:v>45100</c:v>
                </c:pt>
                <c:pt idx="174">
                  <c:v>45101</c:v>
                </c:pt>
                <c:pt idx="175">
                  <c:v>45102</c:v>
                </c:pt>
                <c:pt idx="176">
                  <c:v>45103</c:v>
                </c:pt>
                <c:pt idx="177">
                  <c:v>45104</c:v>
                </c:pt>
                <c:pt idx="178">
                  <c:v>45105</c:v>
                </c:pt>
                <c:pt idx="179">
                  <c:v>45106</c:v>
                </c:pt>
                <c:pt idx="180">
                  <c:v>45107</c:v>
                </c:pt>
                <c:pt idx="181">
                  <c:v>45108</c:v>
                </c:pt>
                <c:pt idx="182">
                  <c:v>45109</c:v>
                </c:pt>
                <c:pt idx="183">
                  <c:v>45110</c:v>
                </c:pt>
                <c:pt idx="184">
                  <c:v>45111</c:v>
                </c:pt>
                <c:pt idx="185">
                  <c:v>45112</c:v>
                </c:pt>
                <c:pt idx="186">
                  <c:v>45113</c:v>
                </c:pt>
                <c:pt idx="187">
                  <c:v>45114</c:v>
                </c:pt>
                <c:pt idx="188">
                  <c:v>45115</c:v>
                </c:pt>
                <c:pt idx="189">
                  <c:v>45116</c:v>
                </c:pt>
                <c:pt idx="190">
                  <c:v>45117</c:v>
                </c:pt>
                <c:pt idx="191">
                  <c:v>45118</c:v>
                </c:pt>
                <c:pt idx="192">
                  <c:v>45119</c:v>
                </c:pt>
                <c:pt idx="193">
                  <c:v>45120</c:v>
                </c:pt>
                <c:pt idx="194">
                  <c:v>45121</c:v>
                </c:pt>
                <c:pt idx="195">
                  <c:v>45122</c:v>
                </c:pt>
                <c:pt idx="196">
                  <c:v>45123</c:v>
                </c:pt>
                <c:pt idx="197">
                  <c:v>45124</c:v>
                </c:pt>
                <c:pt idx="198">
                  <c:v>45125</c:v>
                </c:pt>
                <c:pt idx="199">
                  <c:v>45126</c:v>
                </c:pt>
                <c:pt idx="200">
                  <c:v>45127</c:v>
                </c:pt>
                <c:pt idx="201">
                  <c:v>45128</c:v>
                </c:pt>
                <c:pt idx="202">
                  <c:v>45129</c:v>
                </c:pt>
                <c:pt idx="203">
                  <c:v>45130</c:v>
                </c:pt>
                <c:pt idx="204">
                  <c:v>45131</c:v>
                </c:pt>
                <c:pt idx="205">
                  <c:v>45132</c:v>
                </c:pt>
                <c:pt idx="206">
                  <c:v>45133</c:v>
                </c:pt>
                <c:pt idx="207">
                  <c:v>45134</c:v>
                </c:pt>
                <c:pt idx="208">
                  <c:v>45135</c:v>
                </c:pt>
                <c:pt idx="209">
                  <c:v>45136</c:v>
                </c:pt>
                <c:pt idx="210">
                  <c:v>45137</c:v>
                </c:pt>
                <c:pt idx="211">
                  <c:v>45138</c:v>
                </c:pt>
                <c:pt idx="212">
                  <c:v>45139</c:v>
                </c:pt>
                <c:pt idx="213">
                  <c:v>45140</c:v>
                </c:pt>
                <c:pt idx="214">
                  <c:v>45141</c:v>
                </c:pt>
                <c:pt idx="215">
                  <c:v>45142</c:v>
                </c:pt>
                <c:pt idx="216">
                  <c:v>45143</c:v>
                </c:pt>
                <c:pt idx="217">
                  <c:v>45144</c:v>
                </c:pt>
                <c:pt idx="218">
                  <c:v>45145</c:v>
                </c:pt>
                <c:pt idx="219">
                  <c:v>45146</c:v>
                </c:pt>
                <c:pt idx="220">
                  <c:v>45147</c:v>
                </c:pt>
                <c:pt idx="221">
                  <c:v>45148</c:v>
                </c:pt>
                <c:pt idx="222">
                  <c:v>45149</c:v>
                </c:pt>
                <c:pt idx="223">
                  <c:v>45150</c:v>
                </c:pt>
                <c:pt idx="224">
                  <c:v>45151</c:v>
                </c:pt>
                <c:pt idx="225">
                  <c:v>45152</c:v>
                </c:pt>
                <c:pt idx="226">
                  <c:v>45153</c:v>
                </c:pt>
                <c:pt idx="227">
                  <c:v>45154</c:v>
                </c:pt>
                <c:pt idx="228">
                  <c:v>45155</c:v>
                </c:pt>
                <c:pt idx="229">
                  <c:v>45156</c:v>
                </c:pt>
                <c:pt idx="230">
                  <c:v>45157</c:v>
                </c:pt>
                <c:pt idx="231">
                  <c:v>45158</c:v>
                </c:pt>
                <c:pt idx="232">
                  <c:v>45159</c:v>
                </c:pt>
                <c:pt idx="233">
                  <c:v>45160</c:v>
                </c:pt>
                <c:pt idx="234">
                  <c:v>45161</c:v>
                </c:pt>
                <c:pt idx="235">
                  <c:v>45162</c:v>
                </c:pt>
                <c:pt idx="236">
                  <c:v>45163</c:v>
                </c:pt>
                <c:pt idx="237">
                  <c:v>45164</c:v>
                </c:pt>
                <c:pt idx="238">
                  <c:v>45165</c:v>
                </c:pt>
                <c:pt idx="239">
                  <c:v>45166</c:v>
                </c:pt>
                <c:pt idx="240">
                  <c:v>45167</c:v>
                </c:pt>
                <c:pt idx="241">
                  <c:v>45168</c:v>
                </c:pt>
                <c:pt idx="242">
                  <c:v>45169</c:v>
                </c:pt>
                <c:pt idx="243">
                  <c:v>45170</c:v>
                </c:pt>
                <c:pt idx="244">
                  <c:v>45171</c:v>
                </c:pt>
                <c:pt idx="245">
                  <c:v>45172</c:v>
                </c:pt>
                <c:pt idx="246">
                  <c:v>45173</c:v>
                </c:pt>
                <c:pt idx="247">
                  <c:v>45174</c:v>
                </c:pt>
                <c:pt idx="248">
                  <c:v>45175</c:v>
                </c:pt>
                <c:pt idx="249">
                  <c:v>45176</c:v>
                </c:pt>
                <c:pt idx="250">
                  <c:v>45177</c:v>
                </c:pt>
                <c:pt idx="251">
                  <c:v>45178</c:v>
                </c:pt>
                <c:pt idx="252">
                  <c:v>45179</c:v>
                </c:pt>
                <c:pt idx="253">
                  <c:v>45180</c:v>
                </c:pt>
                <c:pt idx="254">
                  <c:v>45181</c:v>
                </c:pt>
                <c:pt idx="255">
                  <c:v>45182</c:v>
                </c:pt>
                <c:pt idx="256">
                  <c:v>45183</c:v>
                </c:pt>
                <c:pt idx="257">
                  <c:v>45184</c:v>
                </c:pt>
                <c:pt idx="258">
                  <c:v>45185</c:v>
                </c:pt>
                <c:pt idx="259">
                  <c:v>45186</c:v>
                </c:pt>
                <c:pt idx="260">
                  <c:v>45187</c:v>
                </c:pt>
                <c:pt idx="261">
                  <c:v>45188</c:v>
                </c:pt>
                <c:pt idx="262">
                  <c:v>45189</c:v>
                </c:pt>
                <c:pt idx="263">
                  <c:v>45190</c:v>
                </c:pt>
                <c:pt idx="264">
                  <c:v>45191</c:v>
                </c:pt>
                <c:pt idx="265">
                  <c:v>45192</c:v>
                </c:pt>
                <c:pt idx="266">
                  <c:v>45193</c:v>
                </c:pt>
                <c:pt idx="267">
                  <c:v>45194</c:v>
                </c:pt>
                <c:pt idx="268">
                  <c:v>45195</c:v>
                </c:pt>
                <c:pt idx="269">
                  <c:v>45196</c:v>
                </c:pt>
                <c:pt idx="270">
                  <c:v>45197</c:v>
                </c:pt>
                <c:pt idx="271">
                  <c:v>45198</c:v>
                </c:pt>
                <c:pt idx="272">
                  <c:v>45199</c:v>
                </c:pt>
                <c:pt idx="273">
                  <c:v>45200</c:v>
                </c:pt>
                <c:pt idx="274">
                  <c:v>45201</c:v>
                </c:pt>
                <c:pt idx="275">
                  <c:v>45202</c:v>
                </c:pt>
                <c:pt idx="276">
                  <c:v>45203</c:v>
                </c:pt>
                <c:pt idx="277">
                  <c:v>45204</c:v>
                </c:pt>
                <c:pt idx="278">
                  <c:v>45205</c:v>
                </c:pt>
                <c:pt idx="279">
                  <c:v>45206</c:v>
                </c:pt>
                <c:pt idx="280">
                  <c:v>45207</c:v>
                </c:pt>
                <c:pt idx="281">
                  <c:v>45208</c:v>
                </c:pt>
                <c:pt idx="282">
                  <c:v>45209</c:v>
                </c:pt>
                <c:pt idx="283">
                  <c:v>45210</c:v>
                </c:pt>
                <c:pt idx="284">
                  <c:v>45211</c:v>
                </c:pt>
                <c:pt idx="285">
                  <c:v>45212</c:v>
                </c:pt>
                <c:pt idx="286">
                  <c:v>45213</c:v>
                </c:pt>
                <c:pt idx="287">
                  <c:v>45214</c:v>
                </c:pt>
                <c:pt idx="288">
                  <c:v>45215</c:v>
                </c:pt>
                <c:pt idx="289">
                  <c:v>45216</c:v>
                </c:pt>
                <c:pt idx="290">
                  <c:v>45217</c:v>
                </c:pt>
                <c:pt idx="291">
                  <c:v>45218</c:v>
                </c:pt>
                <c:pt idx="292">
                  <c:v>45219</c:v>
                </c:pt>
                <c:pt idx="293">
                  <c:v>45220</c:v>
                </c:pt>
                <c:pt idx="294">
                  <c:v>45221</c:v>
                </c:pt>
                <c:pt idx="295">
                  <c:v>45222</c:v>
                </c:pt>
                <c:pt idx="296">
                  <c:v>45223</c:v>
                </c:pt>
                <c:pt idx="297">
                  <c:v>45224</c:v>
                </c:pt>
                <c:pt idx="298">
                  <c:v>45225</c:v>
                </c:pt>
                <c:pt idx="299">
                  <c:v>45226</c:v>
                </c:pt>
                <c:pt idx="300">
                  <c:v>45227</c:v>
                </c:pt>
                <c:pt idx="301">
                  <c:v>45228</c:v>
                </c:pt>
                <c:pt idx="302">
                  <c:v>45229</c:v>
                </c:pt>
                <c:pt idx="303">
                  <c:v>45230</c:v>
                </c:pt>
                <c:pt idx="304">
                  <c:v>45231</c:v>
                </c:pt>
                <c:pt idx="305">
                  <c:v>45232</c:v>
                </c:pt>
                <c:pt idx="306">
                  <c:v>45233</c:v>
                </c:pt>
                <c:pt idx="307">
                  <c:v>45234</c:v>
                </c:pt>
                <c:pt idx="308">
                  <c:v>45235</c:v>
                </c:pt>
                <c:pt idx="309">
                  <c:v>45236</c:v>
                </c:pt>
                <c:pt idx="310">
                  <c:v>45237</c:v>
                </c:pt>
                <c:pt idx="311">
                  <c:v>45238</c:v>
                </c:pt>
                <c:pt idx="312">
                  <c:v>45239</c:v>
                </c:pt>
                <c:pt idx="313">
                  <c:v>45240</c:v>
                </c:pt>
                <c:pt idx="314">
                  <c:v>45241</c:v>
                </c:pt>
                <c:pt idx="315">
                  <c:v>45242</c:v>
                </c:pt>
                <c:pt idx="316">
                  <c:v>45243</c:v>
                </c:pt>
                <c:pt idx="317">
                  <c:v>45244</c:v>
                </c:pt>
                <c:pt idx="318">
                  <c:v>45245</c:v>
                </c:pt>
                <c:pt idx="319">
                  <c:v>45246</c:v>
                </c:pt>
                <c:pt idx="320">
                  <c:v>45247</c:v>
                </c:pt>
                <c:pt idx="321">
                  <c:v>45248</c:v>
                </c:pt>
                <c:pt idx="322">
                  <c:v>45249</c:v>
                </c:pt>
                <c:pt idx="323">
                  <c:v>45250</c:v>
                </c:pt>
                <c:pt idx="324">
                  <c:v>45251</c:v>
                </c:pt>
                <c:pt idx="325">
                  <c:v>45252</c:v>
                </c:pt>
                <c:pt idx="326">
                  <c:v>45253</c:v>
                </c:pt>
                <c:pt idx="327">
                  <c:v>45254</c:v>
                </c:pt>
                <c:pt idx="328">
                  <c:v>45255</c:v>
                </c:pt>
                <c:pt idx="329">
                  <c:v>45256</c:v>
                </c:pt>
                <c:pt idx="330">
                  <c:v>45257</c:v>
                </c:pt>
                <c:pt idx="331">
                  <c:v>45258</c:v>
                </c:pt>
                <c:pt idx="332">
                  <c:v>45259</c:v>
                </c:pt>
                <c:pt idx="333">
                  <c:v>45260</c:v>
                </c:pt>
                <c:pt idx="334">
                  <c:v>45261</c:v>
                </c:pt>
                <c:pt idx="335">
                  <c:v>45262</c:v>
                </c:pt>
                <c:pt idx="336">
                  <c:v>45263</c:v>
                </c:pt>
                <c:pt idx="337">
                  <c:v>45264</c:v>
                </c:pt>
                <c:pt idx="338">
                  <c:v>45265</c:v>
                </c:pt>
                <c:pt idx="339">
                  <c:v>45266</c:v>
                </c:pt>
                <c:pt idx="340">
                  <c:v>45267</c:v>
                </c:pt>
                <c:pt idx="341">
                  <c:v>45268</c:v>
                </c:pt>
                <c:pt idx="342">
                  <c:v>45269</c:v>
                </c:pt>
                <c:pt idx="343">
                  <c:v>45270</c:v>
                </c:pt>
                <c:pt idx="344">
                  <c:v>45271</c:v>
                </c:pt>
                <c:pt idx="345">
                  <c:v>45272</c:v>
                </c:pt>
                <c:pt idx="346">
                  <c:v>45273</c:v>
                </c:pt>
                <c:pt idx="347">
                  <c:v>45274</c:v>
                </c:pt>
                <c:pt idx="348">
                  <c:v>45275</c:v>
                </c:pt>
                <c:pt idx="349">
                  <c:v>45276</c:v>
                </c:pt>
                <c:pt idx="350">
                  <c:v>45277</c:v>
                </c:pt>
                <c:pt idx="351">
                  <c:v>45278</c:v>
                </c:pt>
                <c:pt idx="352">
                  <c:v>45279</c:v>
                </c:pt>
                <c:pt idx="353">
                  <c:v>45280</c:v>
                </c:pt>
                <c:pt idx="354">
                  <c:v>45281</c:v>
                </c:pt>
                <c:pt idx="355">
                  <c:v>45282</c:v>
                </c:pt>
                <c:pt idx="356">
                  <c:v>45283</c:v>
                </c:pt>
                <c:pt idx="357">
                  <c:v>45284</c:v>
                </c:pt>
                <c:pt idx="358">
                  <c:v>45285</c:v>
                </c:pt>
                <c:pt idx="359">
                  <c:v>45286</c:v>
                </c:pt>
                <c:pt idx="360">
                  <c:v>45287</c:v>
                </c:pt>
                <c:pt idx="361">
                  <c:v>45288</c:v>
                </c:pt>
                <c:pt idx="362">
                  <c:v>45289</c:v>
                </c:pt>
                <c:pt idx="363">
                  <c:v>45290</c:v>
                </c:pt>
                <c:pt idx="364">
                  <c:v>45291</c:v>
                </c:pt>
              </c:numCache>
            </c:numRef>
          </c:cat>
          <c:val>
            <c:numRef>
              <c:f>'CSSG_Armazenamento_AS_TGNL (2)'!$I$5:$I$370</c:f>
              <c:numCache>
                <c:formatCode>#,##0</c:formatCode>
                <c:ptCount val="366"/>
                <c:pt idx="0">
                  <c:v>3570000000</c:v>
                </c:pt>
                <c:pt idx="1">
                  <c:v>3570000000</c:v>
                </c:pt>
                <c:pt idx="2">
                  <c:v>3570000000</c:v>
                </c:pt>
                <c:pt idx="3">
                  <c:v>3570000000</c:v>
                </c:pt>
                <c:pt idx="4">
                  <c:v>3570000000</c:v>
                </c:pt>
                <c:pt idx="5">
                  <c:v>3570000000</c:v>
                </c:pt>
                <c:pt idx="6">
                  <c:v>3570000000</c:v>
                </c:pt>
                <c:pt idx="7">
                  <c:v>3570000000</c:v>
                </c:pt>
                <c:pt idx="8">
                  <c:v>3570000000</c:v>
                </c:pt>
                <c:pt idx="9">
                  <c:v>3570000000</c:v>
                </c:pt>
                <c:pt idx="10">
                  <c:v>3570000000</c:v>
                </c:pt>
                <c:pt idx="11">
                  <c:v>3570000000</c:v>
                </c:pt>
                <c:pt idx="12">
                  <c:v>3570000000</c:v>
                </c:pt>
                <c:pt idx="13">
                  <c:v>3570000000</c:v>
                </c:pt>
                <c:pt idx="14">
                  <c:v>3570000000</c:v>
                </c:pt>
                <c:pt idx="15">
                  <c:v>3570000000</c:v>
                </c:pt>
                <c:pt idx="16">
                  <c:v>3570000000</c:v>
                </c:pt>
                <c:pt idx="17">
                  <c:v>3570000000</c:v>
                </c:pt>
                <c:pt idx="18">
                  <c:v>3570000000</c:v>
                </c:pt>
                <c:pt idx="19">
                  <c:v>3570000000</c:v>
                </c:pt>
                <c:pt idx="20">
                  <c:v>3570000000</c:v>
                </c:pt>
                <c:pt idx="21">
                  <c:v>3570000000</c:v>
                </c:pt>
                <c:pt idx="22">
                  <c:v>3570000000</c:v>
                </c:pt>
                <c:pt idx="23">
                  <c:v>3570000000</c:v>
                </c:pt>
                <c:pt idx="24">
                  <c:v>3570000000</c:v>
                </c:pt>
                <c:pt idx="25">
                  <c:v>3570000000</c:v>
                </c:pt>
                <c:pt idx="26">
                  <c:v>3570000000</c:v>
                </c:pt>
                <c:pt idx="27">
                  <c:v>3570000000</c:v>
                </c:pt>
                <c:pt idx="28">
                  <c:v>3570000000</c:v>
                </c:pt>
                <c:pt idx="29">
                  <c:v>3570000000</c:v>
                </c:pt>
                <c:pt idx="30">
                  <c:v>3570000000</c:v>
                </c:pt>
                <c:pt idx="31">
                  <c:v>3570000000</c:v>
                </c:pt>
                <c:pt idx="32">
                  <c:v>3570000000</c:v>
                </c:pt>
                <c:pt idx="33">
                  <c:v>3570000000</c:v>
                </c:pt>
                <c:pt idx="34">
                  <c:v>3570000000</c:v>
                </c:pt>
                <c:pt idx="35">
                  <c:v>3570000000</c:v>
                </c:pt>
                <c:pt idx="36">
                  <c:v>3570000000</c:v>
                </c:pt>
                <c:pt idx="37">
                  <c:v>3570000000</c:v>
                </c:pt>
                <c:pt idx="38">
                  <c:v>3570000000</c:v>
                </c:pt>
                <c:pt idx="39">
                  <c:v>3570000000</c:v>
                </c:pt>
                <c:pt idx="40">
                  <c:v>3570000000</c:v>
                </c:pt>
                <c:pt idx="41">
                  <c:v>3570000000</c:v>
                </c:pt>
                <c:pt idx="42">
                  <c:v>3570000000</c:v>
                </c:pt>
                <c:pt idx="43">
                  <c:v>3570000000</c:v>
                </c:pt>
                <c:pt idx="44">
                  <c:v>3570000000</c:v>
                </c:pt>
                <c:pt idx="45">
                  <c:v>3570000000</c:v>
                </c:pt>
                <c:pt idx="46">
                  <c:v>3570000000</c:v>
                </c:pt>
                <c:pt idx="47">
                  <c:v>3570000000</c:v>
                </c:pt>
                <c:pt idx="48">
                  <c:v>3570000000</c:v>
                </c:pt>
                <c:pt idx="49">
                  <c:v>3570000000</c:v>
                </c:pt>
                <c:pt idx="50">
                  <c:v>3570000000</c:v>
                </c:pt>
                <c:pt idx="51">
                  <c:v>3570000000</c:v>
                </c:pt>
                <c:pt idx="52">
                  <c:v>3570000000</c:v>
                </c:pt>
                <c:pt idx="53">
                  <c:v>3570000000</c:v>
                </c:pt>
                <c:pt idx="54">
                  <c:v>3570000000</c:v>
                </c:pt>
                <c:pt idx="55">
                  <c:v>3570000000</c:v>
                </c:pt>
                <c:pt idx="56">
                  <c:v>3570000000</c:v>
                </c:pt>
                <c:pt idx="57">
                  <c:v>3570000000</c:v>
                </c:pt>
                <c:pt idx="58">
                  <c:v>3570000000</c:v>
                </c:pt>
                <c:pt idx="59">
                  <c:v>3570000000</c:v>
                </c:pt>
                <c:pt idx="60">
                  <c:v>3570000000</c:v>
                </c:pt>
                <c:pt idx="61">
                  <c:v>3570000000</c:v>
                </c:pt>
                <c:pt idx="62">
                  <c:v>3570000000</c:v>
                </c:pt>
                <c:pt idx="63">
                  <c:v>3570000000</c:v>
                </c:pt>
                <c:pt idx="64">
                  <c:v>3570000000</c:v>
                </c:pt>
                <c:pt idx="65">
                  <c:v>3570000000</c:v>
                </c:pt>
                <c:pt idx="66">
                  <c:v>3570000000</c:v>
                </c:pt>
                <c:pt idx="67">
                  <c:v>3570000000</c:v>
                </c:pt>
                <c:pt idx="68">
                  <c:v>3570000000</c:v>
                </c:pt>
                <c:pt idx="69">
                  <c:v>3570000000</c:v>
                </c:pt>
                <c:pt idx="70">
                  <c:v>3570000000</c:v>
                </c:pt>
                <c:pt idx="71">
                  <c:v>3570000000</c:v>
                </c:pt>
                <c:pt idx="72">
                  <c:v>3570000000</c:v>
                </c:pt>
                <c:pt idx="73">
                  <c:v>3570000000</c:v>
                </c:pt>
                <c:pt idx="74">
                  <c:v>3570000000</c:v>
                </c:pt>
                <c:pt idx="75">
                  <c:v>3570000000</c:v>
                </c:pt>
                <c:pt idx="76">
                  <c:v>3570000000</c:v>
                </c:pt>
                <c:pt idx="77">
                  <c:v>3570000000</c:v>
                </c:pt>
                <c:pt idx="78">
                  <c:v>3570000000</c:v>
                </c:pt>
                <c:pt idx="79">
                  <c:v>3570000000</c:v>
                </c:pt>
                <c:pt idx="80">
                  <c:v>3570000000</c:v>
                </c:pt>
                <c:pt idx="81">
                  <c:v>3570000000</c:v>
                </c:pt>
                <c:pt idx="82">
                  <c:v>3570000000</c:v>
                </c:pt>
                <c:pt idx="83">
                  <c:v>3570000000</c:v>
                </c:pt>
                <c:pt idx="84">
                  <c:v>3570000000</c:v>
                </c:pt>
                <c:pt idx="85">
                  <c:v>3570000000</c:v>
                </c:pt>
                <c:pt idx="86">
                  <c:v>3570000000</c:v>
                </c:pt>
                <c:pt idx="87">
                  <c:v>3570000000</c:v>
                </c:pt>
                <c:pt idx="88">
                  <c:v>3570000000</c:v>
                </c:pt>
                <c:pt idx="89">
                  <c:v>3570000000</c:v>
                </c:pt>
                <c:pt idx="90">
                  <c:v>3570000000</c:v>
                </c:pt>
                <c:pt idx="91">
                  <c:v>3570000000</c:v>
                </c:pt>
                <c:pt idx="92">
                  <c:v>3570000000</c:v>
                </c:pt>
                <c:pt idx="93">
                  <c:v>3570000000</c:v>
                </c:pt>
                <c:pt idx="94">
                  <c:v>3570000000</c:v>
                </c:pt>
                <c:pt idx="95">
                  <c:v>3570000000</c:v>
                </c:pt>
                <c:pt idx="96">
                  <c:v>3570000000</c:v>
                </c:pt>
                <c:pt idx="97">
                  <c:v>3570000000</c:v>
                </c:pt>
                <c:pt idx="98">
                  <c:v>3570000000</c:v>
                </c:pt>
                <c:pt idx="99">
                  <c:v>3570000000</c:v>
                </c:pt>
                <c:pt idx="100">
                  <c:v>3570000000</c:v>
                </c:pt>
                <c:pt idx="101">
                  <c:v>3570000000</c:v>
                </c:pt>
                <c:pt idx="102">
                  <c:v>3570000000</c:v>
                </c:pt>
                <c:pt idx="103">
                  <c:v>3570000000</c:v>
                </c:pt>
                <c:pt idx="104">
                  <c:v>3570000000</c:v>
                </c:pt>
                <c:pt idx="105">
                  <c:v>3570000000</c:v>
                </c:pt>
                <c:pt idx="106">
                  <c:v>3570000000</c:v>
                </c:pt>
                <c:pt idx="107">
                  <c:v>3570000000</c:v>
                </c:pt>
                <c:pt idx="108">
                  <c:v>3570000000</c:v>
                </c:pt>
                <c:pt idx="109">
                  <c:v>3570000000</c:v>
                </c:pt>
                <c:pt idx="110">
                  <c:v>3570000000</c:v>
                </c:pt>
                <c:pt idx="111">
                  <c:v>3570000000</c:v>
                </c:pt>
                <c:pt idx="112">
                  <c:v>3570000000</c:v>
                </c:pt>
                <c:pt idx="113">
                  <c:v>3570000000</c:v>
                </c:pt>
                <c:pt idx="114">
                  <c:v>3570000000</c:v>
                </c:pt>
                <c:pt idx="115">
                  <c:v>3570000000</c:v>
                </c:pt>
                <c:pt idx="116">
                  <c:v>3570000000</c:v>
                </c:pt>
                <c:pt idx="117">
                  <c:v>3570000000</c:v>
                </c:pt>
                <c:pt idx="118">
                  <c:v>3570000000</c:v>
                </c:pt>
                <c:pt idx="119">
                  <c:v>3570000000</c:v>
                </c:pt>
                <c:pt idx="120">
                  <c:v>3570000000</c:v>
                </c:pt>
                <c:pt idx="121">
                  <c:v>3570000000</c:v>
                </c:pt>
                <c:pt idx="122">
                  <c:v>3570000000</c:v>
                </c:pt>
                <c:pt idx="123">
                  <c:v>3570000000</c:v>
                </c:pt>
                <c:pt idx="124">
                  <c:v>3570000000</c:v>
                </c:pt>
                <c:pt idx="125">
                  <c:v>3570000000</c:v>
                </c:pt>
                <c:pt idx="126">
                  <c:v>3570000000</c:v>
                </c:pt>
                <c:pt idx="127">
                  <c:v>3570000000</c:v>
                </c:pt>
                <c:pt idx="128">
                  <c:v>3570000000</c:v>
                </c:pt>
                <c:pt idx="129">
                  <c:v>3570000000</c:v>
                </c:pt>
                <c:pt idx="130">
                  <c:v>3570000000</c:v>
                </c:pt>
                <c:pt idx="131">
                  <c:v>3570000000</c:v>
                </c:pt>
                <c:pt idx="132">
                  <c:v>3570000000</c:v>
                </c:pt>
                <c:pt idx="133">
                  <c:v>3570000000</c:v>
                </c:pt>
                <c:pt idx="134">
                  <c:v>3570000000</c:v>
                </c:pt>
                <c:pt idx="135">
                  <c:v>3570000000</c:v>
                </c:pt>
                <c:pt idx="136">
                  <c:v>3570000000</c:v>
                </c:pt>
                <c:pt idx="137">
                  <c:v>3570000000</c:v>
                </c:pt>
                <c:pt idx="138">
                  <c:v>3570000000</c:v>
                </c:pt>
                <c:pt idx="139">
                  <c:v>3570000000</c:v>
                </c:pt>
                <c:pt idx="140">
                  <c:v>3570000000</c:v>
                </c:pt>
                <c:pt idx="141">
                  <c:v>3570000000</c:v>
                </c:pt>
                <c:pt idx="142">
                  <c:v>3570000000</c:v>
                </c:pt>
                <c:pt idx="143">
                  <c:v>3570000000</c:v>
                </c:pt>
                <c:pt idx="144">
                  <c:v>3570000000</c:v>
                </c:pt>
                <c:pt idx="145">
                  <c:v>3570000000</c:v>
                </c:pt>
                <c:pt idx="146">
                  <c:v>3570000000</c:v>
                </c:pt>
                <c:pt idx="147">
                  <c:v>3570000000</c:v>
                </c:pt>
                <c:pt idx="148">
                  <c:v>3570000000</c:v>
                </c:pt>
                <c:pt idx="149">
                  <c:v>3570000000</c:v>
                </c:pt>
                <c:pt idx="150">
                  <c:v>3570000000</c:v>
                </c:pt>
                <c:pt idx="151">
                  <c:v>3570000000</c:v>
                </c:pt>
                <c:pt idx="152">
                  <c:v>3570000000</c:v>
                </c:pt>
                <c:pt idx="153">
                  <c:v>3570000000</c:v>
                </c:pt>
                <c:pt idx="154">
                  <c:v>3570000000</c:v>
                </c:pt>
                <c:pt idx="155">
                  <c:v>3570000000</c:v>
                </c:pt>
                <c:pt idx="156">
                  <c:v>3570000000</c:v>
                </c:pt>
                <c:pt idx="157">
                  <c:v>3570000000</c:v>
                </c:pt>
                <c:pt idx="158">
                  <c:v>3570000000</c:v>
                </c:pt>
                <c:pt idx="159">
                  <c:v>3570000000</c:v>
                </c:pt>
                <c:pt idx="160">
                  <c:v>3570000000</c:v>
                </c:pt>
                <c:pt idx="161">
                  <c:v>3570000000</c:v>
                </c:pt>
                <c:pt idx="162">
                  <c:v>3570000000</c:v>
                </c:pt>
                <c:pt idx="163">
                  <c:v>3570000000</c:v>
                </c:pt>
                <c:pt idx="164">
                  <c:v>3570000000</c:v>
                </c:pt>
                <c:pt idx="165">
                  <c:v>3570000000</c:v>
                </c:pt>
                <c:pt idx="166">
                  <c:v>3570000000</c:v>
                </c:pt>
                <c:pt idx="167">
                  <c:v>3570000000</c:v>
                </c:pt>
                <c:pt idx="168">
                  <c:v>3570000000</c:v>
                </c:pt>
                <c:pt idx="169">
                  <c:v>3570000000</c:v>
                </c:pt>
                <c:pt idx="170">
                  <c:v>3570000000</c:v>
                </c:pt>
                <c:pt idx="171">
                  <c:v>3570000000</c:v>
                </c:pt>
                <c:pt idx="172">
                  <c:v>3570000000</c:v>
                </c:pt>
                <c:pt idx="173">
                  <c:v>3570000000</c:v>
                </c:pt>
                <c:pt idx="174">
                  <c:v>3570000000</c:v>
                </c:pt>
                <c:pt idx="175">
                  <c:v>3570000000</c:v>
                </c:pt>
                <c:pt idx="176">
                  <c:v>3570000000</c:v>
                </c:pt>
                <c:pt idx="177">
                  <c:v>3570000000</c:v>
                </c:pt>
                <c:pt idx="178">
                  <c:v>3570000000</c:v>
                </c:pt>
                <c:pt idx="179">
                  <c:v>3570000000</c:v>
                </c:pt>
                <c:pt idx="180">
                  <c:v>3570000000</c:v>
                </c:pt>
                <c:pt idx="181">
                  <c:v>3570000000</c:v>
                </c:pt>
                <c:pt idx="182">
                  <c:v>3570000000</c:v>
                </c:pt>
                <c:pt idx="183">
                  <c:v>3570000000</c:v>
                </c:pt>
                <c:pt idx="184">
                  <c:v>3570000000</c:v>
                </c:pt>
                <c:pt idx="185">
                  <c:v>3570000000</c:v>
                </c:pt>
                <c:pt idx="186">
                  <c:v>3570000000</c:v>
                </c:pt>
                <c:pt idx="187">
                  <c:v>3570000000</c:v>
                </c:pt>
                <c:pt idx="188">
                  <c:v>3570000000</c:v>
                </c:pt>
                <c:pt idx="189">
                  <c:v>3570000000</c:v>
                </c:pt>
                <c:pt idx="190">
                  <c:v>3570000000</c:v>
                </c:pt>
                <c:pt idx="191">
                  <c:v>3570000000</c:v>
                </c:pt>
                <c:pt idx="192">
                  <c:v>3570000000</c:v>
                </c:pt>
                <c:pt idx="193">
                  <c:v>3570000000</c:v>
                </c:pt>
                <c:pt idx="194">
                  <c:v>3570000000</c:v>
                </c:pt>
                <c:pt idx="195">
                  <c:v>3570000000</c:v>
                </c:pt>
                <c:pt idx="196">
                  <c:v>3570000000</c:v>
                </c:pt>
                <c:pt idx="197">
                  <c:v>3570000000</c:v>
                </c:pt>
                <c:pt idx="198">
                  <c:v>3570000000</c:v>
                </c:pt>
                <c:pt idx="199">
                  <c:v>3570000000</c:v>
                </c:pt>
                <c:pt idx="200">
                  <c:v>3570000000</c:v>
                </c:pt>
                <c:pt idx="201">
                  <c:v>3570000000</c:v>
                </c:pt>
                <c:pt idx="202">
                  <c:v>3570000000</c:v>
                </c:pt>
                <c:pt idx="203">
                  <c:v>3570000000</c:v>
                </c:pt>
                <c:pt idx="204">
                  <c:v>3570000000</c:v>
                </c:pt>
                <c:pt idx="205">
                  <c:v>3570000000</c:v>
                </c:pt>
                <c:pt idx="206">
                  <c:v>3570000000</c:v>
                </c:pt>
                <c:pt idx="207">
                  <c:v>3570000000</c:v>
                </c:pt>
                <c:pt idx="208">
                  <c:v>3570000000</c:v>
                </c:pt>
                <c:pt idx="209">
                  <c:v>3570000000</c:v>
                </c:pt>
                <c:pt idx="210">
                  <c:v>3570000000</c:v>
                </c:pt>
                <c:pt idx="211">
                  <c:v>3570000000</c:v>
                </c:pt>
                <c:pt idx="212">
                  <c:v>3570000000</c:v>
                </c:pt>
                <c:pt idx="213">
                  <c:v>3570000000</c:v>
                </c:pt>
                <c:pt idx="214">
                  <c:v>3570000000</c:v>
                </c:pt>
                <c:pt idx="215">
                  <c:v>3570000000</c:v>
                </c:pt>
                <c:pt idx="216">
                  <c:v>3570000000</c:v>
                </c:pt>
                <c:pt idx="217">
                  <c:v>3570000000</c:v>
                </c:pt>
                <c:pt idx="218">
                  <c:v>3570000000</c:v>
                </c:pt>
                <c:pt idx="219">
                  <c:v>3570000000</c:v>
                </c:pt>
                <c:pt idx="220">
                  <c:v>3570000000</c:v>
                </c:pt>
                <c:pt idx="221">
                  <c:v>3570000000</c:v>
                </c:pt>
                <c:pt idx="222">
                  <c:v>3570000000</c:v>
                </c:pt>
                <c:pt idx="223">
                  <c:v>3570000000</c:v>
                </c:pt>
                <c:pt idx="224">
                  <c:v>3570000000</c:v>
                </c:pt>
                <c:pt idx="225">
                  <c:v>3570000000</c:v>
                </c:pt>
                <c:pt idx="226">
                  <c:v>3570000000</c:v>
                </c:pt>
                <c:pt idx="227">
                  <c:v>3570000000</c:v>
                </c:pt>
                <c:pt idx="228">
                  <c:v>3570000000</c:v>
                </c:pt>
                <c:pt idx="229">
                  <c:v>3570000000</c:v>
                </c:pt>
                <c:pt idx="230">
                  <c:v>3570000000</c:v>
                </c:pt>
                <c:pt idx="231">
                  <c:v>3570000000</c:v>
                </c:pt>
                <c:pt idx="232">
                  <c:v>3570000000</c:v>
                </c:pt>
                <c:pt idx="233">
                  <c:v>3570000000</c:v>
                </c:pt>
                <c:pt idx="234">
                  <c:v>3570000000</c:v>
                </c:pt>
                <c:pt idx="235">
                  <c:v>3570000000</c:v>
                </c:pt>
                <c:pt idx="236">
                  <c:v>3570000000</c:v>
                </c:pt>
                <c:pt idx="237">
                  <c:v>3570000000</c:v>
                </c:pt>
                <c:pt idx="238">
                  <c:v>3570000000</c:v>
                </c:pt>
                <c:pt idx="239">
                  <c:v>3570000000</c:v>
                </c:pt>
                <c:pt idx="240">
                  <c:v>3570000000</c:v>
                </c:pt>
                <c:pt idx="241">
                  <c:v>3570000000</c:v>
                </c:pt>
                <c:pt idx="242">
                  <c:v>3570000000</c:v>
                </c:pt>
                <c:pt idx="243">
                  <c:v>3570000000</c:v>
                </c:pt>
                <c:pt idx="244">
                  <c:v>3570000000</c:v>
                </c:pt>
                <c:pt idx="245">
                  <c:v>3570000000</c:v>
                </c:pt>
                <c:pt idx="246">
                  <c:v>3570000000</c:v>
                </c:pt>
                <c:pt idx="247">
                  <c:v>3570000000</c:v>
                </c:pt>
                <c:pt idx="248">
                  <c:v>3570000000</c:v>
                </c:pt>
                <c:pt idx="249">
                  <c:v>3570000000</c:v>
                </c:pt>
                <c:pt idx="250">
                  <c:v>3570000000</c:v>
                </c:pt>
                <c:pt idx="251">
                  <c:v>3570000000</c:v>
                </c:pt>
                <c:pt idx="252">
                  <c:v>3570000000</c:v>
                </c:pt>
                <c:pt idx="253">
                  <c:v>3570000000</c:v>
                </c:pt>
                <c:pt idx="254">
                  <c:v>3570000000</c:v>
                </c:pt>
                <c:pt idx="255">
                  <c:v>3570000000</c:v>
                </c:pt>
                <c:pt idx="256">
                  <c:v>3570000000</c:v>
                </c:pt>
                <c:pt idx="257">
                  <c:v>3570000000</c:v>
                </c:pt>
                <c:pt idx="258">
                  <c:v>3570000000</c:v>
                </c:pt>
                <c:pt idx="259">
                  <c:v>3570000000</c:v>
                </c:pt>
                <c:pt idx="260">
                  <c:v>3570000000</c:v>
                </c:pt>
                <c:pt idx="261">
                  <c:v>3570000000</c:v>
                </c:pt>
                <c:pt idx="262">
                  <c:v>3570000000</c:v>
                </c:pt>
                <c:pt idx="263">
                  <c:v>3570000000</c:v>
                </c:pt>
                <c:pt idx="264">
                  <c:v>3570000000</c:v>
                </c:pt>
                <c:pt idx="265">
                  <c:v>3570000000</c:v>
                </c:pt>
                <c:pt idx="266">
                  <c:v>3570000000</c:v>
                </c:pt>
                <c:pt idx="267">
                  <c:v>3570000000</c:v>
                </c:pt>
                <c:pt idx="268">
                  <c:v>3570000000</c:v>
                </c:pt>
                <c:pt idx="269">
                  <c:v>3570000000</c:v>
                </c:pt>
                <c:pt idx="270">
                  <c:v>3570000000</c:v>
                </c:pt>
                <c:pt idx="271">
                  <c:v>3570000000</c:v>
                </c:pt>
                <c:pt idx="272">
                  <c:v>3570000000</c:v>
                </c:pt>
                <c:pt idx="273">
                  <c:v>3570000000</c:v>
                </c:pt>
                <c:pt idx="274">
                  <c:v>3570000000</c:v>
                </c:pt>
                <c:pt idx="275">
                  <c:v>3570000000</c:v>
                </c:pt>
                <c:pt idx="276">
                  <c:v>3570000000</c:v>
                </c:pt>
                <c:pt idx="277">
                  <c:v>3570000000</c:v>
                </c:pt>
                <c:pt idx="278">
                  <c:v>3570000000</c:v>
                </c:pt>
                <c:pt idx="279">
                  <c:v>3570000000</c:v>
                </c:pt>
                <c:pt idx="280">
                  <c:v>3570000000</c:v>
                </c:pt>
                <c:pt idx="281">
                  <c:v>3570000000</c:v>
                </c:pt>
                <c:pt idx="282">
                  <c:v>3570000000</c:v>
                </c:pt>
                <c:pt idx="283">
                  <c:v>3570000000</c:v>
                </c:pt>
                <c:pt idx="284">
                  <c:v>3570000000</c:v>
                </c:pt>
                <c:pt idx="285">
                  <c:v>3570000000</c:v>
                </c:pt>
                <c:pt idx="286">
                  <c:v>3570000000</c:v>
                </c:pt>
                <c:pt idx="287">
                  <c:v>3570000000</c:v>
                </c:pt>
                <c:pt idx="288">
                  <c:v>3570000000</c:v>
                </c:pt>
                <c:pt idx="289">
                  <c:v>3570000000</c:v>
                </c:pt>
                <c:pt idx="290">
                  <c:v>3570000000</c:v>
                </c:pt>
                <c:pt idx="291">
                  <c:v>3570000000</c:v>
                </c:pt>
                <c:pt idx="292">
                  <c:v>3570000000</c:v>
                </c:pt>
                <c:pt idx="293">
                  <c:v>3570000000</c:v>
                </c:pt>
                <c:pt idx="294">
                  <c:v>3570000000</c:v>
                </c:pt>
                <c:pt idx="295">
                  <c:v>3570000000</c:v>
                </c:pt>
                <c:pt idx="296">
                  <c:v>3570000000</c:v>
                </c:pt>
                <c:pt idx="297">
                  <c:v>3570000000</c:v>
                </c:pt>
                <c:pt idx="298">
                  <c:v>3570000000</c:v>
                </c:pt>
                <c:pt idx="299">
                  <c:v>3570000000</c:v>
                </c:pt>
                <c:pt idx="300">
                  <c:v>3570000000</c:v>
                </c:pt>
                <c:pt idx="301">
                  <c:v>3570000000</c:v>
                </c:pt>
                <c:pt idx="302">
                  <c:v>3570000000</c:v>
                </c:pt>
                <c:pt idx="303">
                  <c:v>3570000000</c:v>
                </c:pt>
                <c:pt idx="304">
                  <c:v>3570000000</c:v>
                </c:pt>
                <c:pt idx="305">
                  <c:v>3570000000</c:v>
                </c:pt>
                <c:pt idx="306">
                  <c:v>3570000000</c:v>
                </c:pt>
                <c:pt idx="307">
                  <c:v>3570000000</c:v>
                </c:pt>
                <c:pt idx="308">
                  <c:v>3570000000</c:v>
                </c:pt>
                <c:pt idx="309">
                  <c:v>3570000000</c:v>
                </c:pt>
                <c:pt idx="310">
                  <c:v>3570000000</c:v>
                </c:pt>
                <c:pt idx="311">
                  <c:v>3570000000</c:v>
                </c:pt>
                <c:pt idx="312">
                  <c:v>3570000000</c:v>
                </c:pt>
                <c:pt idx="313">
                  <c:v>3570000000</c:v>
                </c:pt>
                <c:pt idx="314">
                  <c:v>3570000000</c:v>
                </c:pt>
                <c:pt idx="315">
                  <c:v>3570000000</c:v>
                </c:pt>
                <c:pt idx="316">
                  <c:v>3570000000</c:v>
                </c:pt>
                <c:pt idx="317">
                  <c:v>3570000000</c:v>
                </c:pt>
                <c:pt idx="318">
                  <c:v>3570000000</c:v>
                </c:pt>
                <c:pt idx="319">
                  <c:v>3570000000</c:v>
                </c:pt>
                <c:pt idx="320">
                  <c:v>3570000000</c:v>
                </c:pt>
                <c:pt idx="321">
                  <c:v>3570000000</c:v>
                </c:pt>
                <c:pt idx="322">
                  <c:v>3570000000</c:v>
                </c:pt>
                <c:pt idx="323">
                  <c:v>3570000000</c:v>
                </c:pt>
                <c:pt idx="324">
                  <c:v>3570000000</c:v>
                </c:pt>
                <c:pt idx="325">
                  <c:v>3570000000</c:v>
                </c:pt>
                <c:pt idx="326">
                  <c:v>3570000000</c:v>
                </c:pt>
                <c:pt idx="327">
                  <c:v>3570000000</c:v>
                </c:pt>
                <c:pt idx="328">
                  <c:v>3570000000</c:v>
                </c:pt>
                <c:pt idx="329">
                  <c:v>3570000000</c:v>
                </c:pt>
                <c:pt idx="330">
                  <c:v>3570000000</c:v>
                </c:pt>
                <c:pt idx="331">
                  <c:v>3570000000</c:v>
                </c:pt>
                <c:pt idx="332">
                  <c:v>3570000000</c:v>
                </c:pt>
                <c:pt idx="333">
                  <c:v>3570000000</c:v>
                </c:pt>
                <c:pt idx="334">
                  <c:v>3570000000</c:v>
                </c:pt>
                <c:pt idx="335">
                  <c:v>3570000000</c:v>
                </c:pt>
                <c:pt idx="336">
                  <c:v>3570000000</c:v>
                </c:pt>
                <c:pt idx="337">
                  <c:v>3570000000</c:v>
                </c:pt>
                <c:pt idx="338">
                  <c:v>3570000000</c:v>
                </c:pt>
                <c:pt idx="339">
                  <c:v>3570000000</c:v>
                </c:pt>
                <c:pt idx="340">
                  <c:v>3570000000</c:v>
                </c:pt>
                <c:pt idx="341">
                  <c:v>3570000000</c:v>
                </c:pt>
                <c:pt idx="342">
                  <c:v>3570000000</c:v>
                </c:pt>
                <c:pt idx="343">
                  <c:v>3570000000</c:v>
                </c:pt>
                <c:pt idx="344">
                  <c:v>3570000000</c:v>
                </c:pt>
                <c:pt idx="345">
                  <c:v>3570000000</c:v>
                </c:pt>
                <c:pt idx="346">
                  <c:v>3570000000</c:v>
                </c:pt>
                <c:pt idx="347">
                  <c:v>3570000000</c:v>
                </c:pt>
                <c:pt idx="348">
                  <c:v>3570000000</c:v>
                </c:pt>
                <c:pt idx="349">
                  <c:v>3570000000</c:v>
                </c:pt>
                <c:pt idx="350">
                  <c:v>3570000000</c:v>
                </c:pt>
                <c:pt idx="351">
                  <c:v>3570000000</c:v>
                </c:pt>
                <c:pt idx="352">
                  <c:v>3570000000</c:v>
                </c:pt>
                <c:pt idx="353">
                  <c:v>3570000000</c:v>
                </c:pt>
                <c:pt idx="354">
                  <c:v>3570000000</c:v>
                </c:pt>
                <c:pt idx="355">
                  <c:v>3570000000</c:v>
                </c:pt>
                <c:pt idx="356">
                  <c:v>3570000000</c:v>
                </c:pt>
                <c:pt idx="357">
                  <c:v>3570000000</c:v>
                </c:pt>
                <c:pt idx="358">
                  <c:v>3570000000</c:v>
                </c:pt>
                <c:pt idx="359">
                  <c:v>3570000000</c:v>
                </c:pt>
                <c:pt idx="360">
                  <c:v>3570000000</c:v>
                </c:pt>
                <c:pt idx="361">
                  <c:v>3570000000</c:v>
                </c:pt>
                <c:pt idx="362">
                  <c:v>3570000000</c:v>
                </c:pt>
                <c:pt idx="363">
                  <c:v>3570000000</c:v>
                </c:pt>
                <c:pt idx="364">
                  <c:v>3570000000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FC2E-497B-8BDA-4A43D4ADD924}"/>
            </c:ext>
          </c:extLst>
        </c:ser>
        <c:ser>
          <c:idx val="0"/>
          <c:order val="1"/>
          <c:tx>
            <c:strRef>
              <c:f>'CSSG_Armazenamento_AS_TGNL (2)'!$F$3</c:f>
              <c:strCache>
                <c:ptCount val="1"/>
                <c:pt idx="0">
                  <c:v>2024</c:v>
                </c:pt>
              </c:strCache>
            </c:strRef>
          </c:tx>
          <c:spPr>
            <a:ln w="38100" cap="rnd">
              <a:solidFill>
                <a:srgbClr val="663300"/>
              </a:solidFill>
              <a:round/>
            </a:ln>
            <a:effectLst/>
          </c:spPr>
          <c:marker>
            <c:symbol val="none"/>
          </c:marker>
          <c:cat>
            <c:numRef>
              <c:f>'CSSG_Armazenamento_AS_TGNL (2)'!$H$5:$H$369</c:f>
              <c:numCache>
                <c:formatCode>m/d/yyyy</c:formatCode>
                <c:ptCount val="365"/>
                <c:pt idx="0">
                  <c:v>44927</c:v>
                </c:pt>
                <c:pt idx="1">
                  <c:v>44928</c:v>
                </c:pt>
                <c:pt idx="2">
                  <c:v>44929</c:v>
                </c:pt>
                <c:pt idx="3">
                  <c:v>44930</c:v>
                </c:pt>
                <c:pt idx="4">
                  <c:v>44931</c:v>
                </c:pt>
                <c:pt idx="5">
                  <c:v>44932</c:v>
                </c:pt>
                <c:pt idx="6">
                  <c:v>44933</c:v>
                </c:pt>
                <c:pt idx="7">
                  <c:v>44934</c:v>
                </c:pt>
                <c:pt idx="8">
                  <c:v>44935</c:v>
                </c:pt>
                <c:pt idx="9">
                  <c:v>44936</c:v>
                </c:pt>
                <c:pt idx="10">
                  <c:v>44937</c:v>
                </c:pt>
                <c:pt idx="11">
                  <c:v>44938</c:v>
                </c:pt>
                <c:pt idx="12">
                  <c:v>44939</c:v>
                </c:pt>
                <c:pt idx="13">
                  <c:v>44940</c:v>
                </c:pt>
                <c:pt idx="14">
                  <c:v>44941</c:v>
                </c:pt>
                <c:pt idx="15">
                  <c:v>44942</c:v>
                </c:pt>
                <c:pt idx="16">
                  <c:v>44943</c:v>
                </c:pt>
                <c:pt idx="17">
                  <c:v>44944</c:v>
                </c:pt>
                <c:pt idx="18">
                  <c:v>44945</c:v>
                </c:pt>
                <c:pt idx="19">
                  <c:v>44946</c:v>
                </c:pt>
                <c:pt idx="20">
                  <c:v>44947</c:v>
                </c:pt>
                <c:pt idx="21">
                  <c:v>44948</c:v>
                </c:pt>
                <c:pt idx="22">
                  <c:v>44949</c:v>
                </c:pt>
                <c:pt idx="23">
                  <c:v>44950</c:v>
                </c:pt>
                <c:pt idx="24">
                  <c:v>44951</c:v>
                </c:pt>
                <c:pt idx="25">
                  <c:v>44952</c:v>
                </c:pt>
                <c:pt idx="26">
                  <c:v>44953</c:v>
                </c:pt>
                <c:pt idx="27">
                  <c:v>44954</c:v>
                </c:pt>
                <c:pt idx="28">
                  <c:v>44955</c:v>
                </c:pt>
                <c:pt idx="29">
                  <c:v>44956</c:v>
                </c:pt>
                <c:pt idx="30">
                  <c:v>44957</c:v>
                </c:pt>
                <c:pt idx="31">
                  <c:v>44958</c:v>
                </c:pt>
                <c:pt idx="32">
                  <c:v>44959</c:v>
                </c:pt>
                <c:pt idx="33">
                  <c:v>44960</c:v>
                </c:pt>
                <c:pt idx="34">
                  <c:v>44961</c:v>
                </c:pt>
                <c:pt idx="35">
                  <c:v>44962</c:v>
                </c:pt>
                <c:pt idx="36">
                  <c:v>44963</c:v>
                </c:pt>
                <c:pt idx="37">
                  <c:v>44964</c:v>
                </c:pt>
                <c:pt idx="38">
                  <c:v>44965</c:v>
                </c:pt>
                <c:pt idx="39">
                  <c:v>44966</c:v>
                </c:pt>
                <c:pt idx="40">
                  <c:v>44967</c:v>
                </c:pt>
                <c:pt idx="41">
                  <c:v>44968</c:v>
                </c:pt>
                <c:pt idx="42">
                  <c:v>44969</c:v>
                </c:pt>
                <c:pt idx="43">
                  <c:v>44970</c:v>
                </c:pt>
                <c:pt idx="44">
                  <c:v>44971</c:v>
                </c:pt>
                <c:pt idx="45">
                  <c:v>44972</c:v>
                </c:pt>
                <c:pt idx="46">
                  <c:v>44973</c:v>
                </c:pt>
                <c:pt idx="47">
                  <c:v>44974</c:v>
                </c:pt>
                <c:pt idx="48">
                  <c:v>44975</c:v>
                </c:pt>
                <c:pt idx="49">
                  <c:v>44976</c:v>
                </c:pt>
                <c:pt idx="50">
                  <c:v>44977</c:v>
                </c:pt>
                <c:pt idx="51">
                  <c:v>44978</c:v>
                </c:pt>
                <c:pt idx="52">
                  <c:v>44979</c:v>
                </c:pt>
                <c:pt idx="53">
                  <c:v>44980</c:v>
                </c:pt>
                <c:pt idx="54">
                  <c:v>44981</c:v>
                </c:pt>
                <c:pt idx="55">
                  <c:v>44982</c:v>
                </c:pt>
                <c:pt idx="56">
                  <c:v>44983</c:v>
                </c:pt>
                <c:pt idx="57">
                  <c:v>44984</c:v>
                </c:pt>
                <c:pt idx="58">
                  <c:v>44985</c:v>
                </c:pt>
                <c:pt idx="59">
                  <c:v>44986</c:v>
                </c:pt>
                <c:pt idx="60">
                  <c:v>44987</c:v>
                </c:pt>
                <c:pt idx="61">
                  <c:v>44988</c:v>
                </c:pt>
                <c:pt idx="62">
                  <c:v>44989</c:v>
                </c:pt>
                <c:pt idx="63">
                  <c:v>44990</c:v>
                </c:pt>
                <c:pt idx="64">
                  <c:v>44991</c:v>
                </c:pt>
                <c:pt idx="65">
                  <c:v>44992</c:v>
                </c:pt>
                <c:pt idx="66">
                  <c:v>44993</c:v>
                </c:pt>
                <c:pt idx="67">
                  <c:v>44994</c:v>
                </c:pt>
                <c:pt idx="68">
                  <c:v>44995</c:v>
                </c:pt>
                <c:pt idx="69">
                  <c:v>44996</c:v>
                </c:pt>
                <c:pt idx="70">
                  <c:v>44997</c:v>
                </c:pt>
                <c:pt idx="71">
                  <c:v>44998</c:v>
                </c:pt>
                <c:pt idx="72">
                  <c:v>44999</c:v>
                </c:pt>
                <c:pt idx="73">
                  <c:v>45000</c:v>
                </c:pt>
                <c:pt idx="74">
                  <c:v>45001</c:v>
                </c:pt>
                <c:pt idx="75">
                  <c:v>45002</c:v>
                </c:pt>
                <c:pt idx="76">
                  <c:v>45003</c:v>
                </c:pt>
                <c:pt idx="77">
                  <c:v>45004</c:v>
                </c:pt>
                <c:pt idx="78">
                  <c:v>45005</c:v>
                </c:pt>
                <c:pt idx="79">
                  <c:v>45006</c:v>
                </c:pt>
                <c:pt idx="80">
                  <c:v>45007</c:v>
                </c:pt>
                <c:pt idx="81">
                  <c:v>45008</c:v>
                </c:pt>
                <c:pt idx="82">
                  <c:v>45009</c:v>
                </c:pt>
                <c:pt idx="83">
                  <c:v>45010</c:v>
                </c:pt>
                <c:pt idx="84">
                  <c:v>45011</c:v>
                </c:pt>
                <c:pt idx="85">
                  <c:v>45012</c:v>
                </c:pt>
                <c:pt idx="86">
                  <c:v>45013</c:v>
                </c:pt>
                <c:pt idx="87">
                  <c:v>45014</c:v>
                </c:pt>
                <c:pt idx="88">
                  <c:v>45015</c:v>
                </c:pt>
                <c:pt idx="89">
                  <c:v>45016</c:v>
                </c:pt>
                <c:pt idx="90">
                  <c:v>45017</c:v>
                </c:pt>
                <c:pt idx="91">
                  <c:v>45018</c:v>
                </c:pt>
                <c:pt idx="92">
                  <c:v>45019</c:v>
                </c:pt>
                <c:pt idx="93">
                  <c:v>45020</c:v>
                </c:pt>
                <c:pt idx="94">
                  <c:v>45021</c:v>
                </c:pt>
                <c:pt idx="95">
                  <c:v>45022</c:v>
                </c:pt>
                <c:pt idx="96">
                  <c:v>45023</c:v>
                </c:pt>
                <c:pt idx="97">
                  <c:v>45024</c:v>
                </c:pt>
                <c:pt idx="98">
                  <c:v>45025</c:v>
                </c:pt>
                <c:pt idx="99">
                  <c:v>45026</c:v>
                </c:pt>
                <c:pt idx="100">
                  <c:v>45027</c:v>
                </c:pt>
                <c:pt idx="101">
                  <c:v>45028</c:v>
                </c:pt>
                <c:pt idx="102">
                  <c:v>45029</c:v>
                </c:pt>
                <c:pt idx="103">
                  <c:v>45030</c:v>
                </c:pt>
                <c:pt idx="104">
                  <c:v>45031</c:v>
                </c:pt>
                <c:pt idx="105">
                  <c:v>45032</c:v>
                </c:pt>
                <c:pt idx="106">
                  <c:v>45033</c:v>
                </c:pt>
                <c:pt idx="107">
                  <c:v>45034</c:v>
                </c:pt>
                <c:pt idx="108">
                  <c:v>45035</c:v>
                </c:pt>
                <c:pt idx="109">
                  <c:v>45036</c:v>
                </c:pt>
                <c:pt idx="110">
                  <c:v>45037</c:v>
                </c:pt>
                <c:pt idx="111">
                  <c:v>45038</c:v>
                </c:pt>
                <c:pt idx="112">
                  <c:v>45039</c:v>
                </c:pt>
                <c:pt idx="113">
                  <c:v>45040</c:v>
                </c:pt>
                <c:pt idx="114">
                  <c:v>45041</c:v>
                </c:pt>
                <c:pt idx="115">
                  <c:v>45042</c:v>
                </c:pt>
                <c:pt idx="116">
                  <c:v>45043</c:v>
                </c:pt>
                <c:pt idx="117">
                  <c:v>45044</c:v>
                </c:pt>
                <c:pt idx="118">
                  <c:v>45045</c:v>
                </c:pt>
                <c:pt idx="119">
                  <c:v>45046</c:v>
                </c:pt>
                <c:pt idx="120">
                  <c:v>45047</c:v>
                </c:pt>
                <c:pt idx="121">
                  <c:v>45048</c:v>
                </c:pt>
                <c:pt idx="122">
                  <c:v>45049</c:v>
                </c:pt>
                <c:pt idx="123">
                  <c:v>45050</c:v>
                </c:pt>
                <c:pt idx="124">
                  <c:v>45051</c:v>
                </c:pt>
                <c:pt idx="125">
                  <c:v>45052</c:v>
                </c:pt>
                <c:pt idx="126">
                  <c:v>45053</c:v>
                </c:pt>
                <c:pt idx="127">
                  <c:v>45054</c:v>
                </c:pt>
                <c:pt idx="128">
                  <c:v>45055</c:v>
                </c:pt>
                <c:pt idx="129">
                  <c:v>45056</c:v>
                </c:pt>
                <c:pt idx="130">
                  <c:v>45057</c:v>
                </c:pt>
                <c:pt idx="131">
                  <c:v>45058</c:v>
                </c:pt>
                <c:pt idx="132">
                  <c:v>45059</c:v>
                </c:pt>
                <c:pt idx="133">
                  <c:v>45060</c:v>
                </c:pt>
                <c:pt idx="134">
                  <c:v>45061</c:v>
                </c:pt>
                <c:pt idx="135">
                  <c:v>45062</c:v>
                </c:pt>
                <c:pt idx="136">
                  <c:v>45063</c:v>
                </c:pt>
                <c:pt idx="137">
                  <c:v>45064</c:v>
                </c:pt>
                <c:pt idx="138">
                  <c:v>45065</c:v>
                </c:pt>
                <c:pt idx="139">
                  <c:v>45066</c:v>
                </c:pt>
                <c:pt idx="140">
                  <c:v>45067</c:v>
                </c:pt>
                <c:pt idx="141">
                  <c:v>45068</c:v>
                </c:pt>
                <c:pt idx="142">
                  <c:v>45069</c:v>
                </c:pt>
                <c:pt idx="143">
                  <c:v>45070</c:v>
                </c:pt>
                <c:pt idx="144">
                  <c:v>45071</c:v>
                </c:pt>
                <c:pt idx="145">
                  <c:v>45072</c:v>
                </c:pt>
                <c:pt idx="146">
                  <c:v>45073</c:v>
                </c:pt>
                <c:pt idx="147">
                  <c:v>45074</c:v>
                </c:pt>
                <c:pt idx="148">
                  <c:v>45075</c:v>
                </c:pt>
                <c:pt idx="149">
                  <c:v>45076</c:v>
                </c:pt>
                <c:pt idx="150">
                  <c:v>45077</c:v>
                </c:pt>
                <c:pt idx="151">
                  <c:v>45078</c:v>
                </c:pt>
                <c:pt idx="152">
                  <c:v>45079</c:v>
                </c:pt>
                <c:pt idx="153">
                  <c:v>45080</c:v>
                </c:pt>
                <c:pt idx="154">
                  <c:v>45081</c:v>
                </c:pt>
                <c:pt idx="155">
                  <c:v>45082</c:v>
                </c:pt>
                <c:pt idx="156">
                  <c:v>45083</c:v>
                </c:pt>
                <c:pt idx="157">
                  <c:v>45084</c:v>
                </c:pt>
                <c:pt idx="158">
                  <c:v>45085</c:v>
                </c:pt>
                <c:pt idx="159">
                  <c:v>45086</c:v>
                </c:pt>
                <c:pt idx="160">
                  <c:v>45087</c:v>
                </c:pt>
                <c:pt idx="161">
                  <c:v>45088</c:v>
                </c:pt>
                <c:pt idx="162">
                  <c:v>45089</c:v>
                </c:pt>
                <c:pt idx="163">
                  <c:v>45090</c:v>
                </c:pt>
                <c:pt idx="164">
                  <c:v>45091</c:v>
                </c:pt>
                <c:pt idx="165">
                  <c:v>45092</c:v>
                </c:pt>
                <c:pt idx="166">
                  <c:v>45093</c:v>
                </c:pt>
                <c:pt idx="167">
                  <c:v>45094</c:v>
                </c:pt>
                <c:pt idx="168">
                  <c:v>45095</c:v>
                </c:pt>
                <c:pt idx="169">
                  <c:v>45096</c:v>
                </c:pt>
                <c:pt idx="170">
                  <c:v>45097</c:v>
                </c:pt>
                <c:pt idx="171">
                  <c:v>45098</c:v>
                </c:pt>
                <c:pt idx="172">
                  <c:v>45099</c:v>
                </c:pt>
                <c:pt idx="173">
                  <c:v>45100</c:v>
                </c:pt>
                <c:pt idx="174">
                  <c:v>45101</c:v>
                </c:pt>
                <c:pt idx="175">
                  <c:v>45102</c:v>
                </c:pt>
                <c:pt idx="176">
                  <c:v>45103</c:v>
                </c:pt>
                <c:pt idx="177">
                  <c:v>45104</c:v>
                </c:pt>
                <c:pt idx="178">
                  <c:v>45105</c:v>
                </c:pt>
                <c:pt idx="179">
                  <c:v>45106</c:v>
                </c:pt>
                <c:pt idx="180">
                  <c:v>45107</c:v>
                </c:pt>
                <c:pt idx="181">
                  <c:v>45108</c:v>
                </c:pt>
                <c:pt idx="182">
                  <c:v>45109</c:v>
                </c:pt>
                <c:pt idx="183">
                  <c:v>45110</c:v>
                </c:pt>
                <c:pt idx="184">
                  <c:v>45111</c:v>
                </c:pt>
                <c:pt idx="185">
                  <c:v>45112</c:v>
                </c:pt>
                <c:pt idx="186">
                  <c:v>45113</c:v>
                </c:pt>
                <c:pt idx="187">
                  <c:v>45114</c:v>
                </c:pt>
                <c:pt idx="188">
                  <c:v>45115</c:v>
                </c:pt>
                <c:pt idx="189">
                  <c:v>45116</c:v>
                </c:pt>
                <c:pt idx="190">
                  <c:v>45117</c:v>
                </c:pt>
                <c:pt idx="191">
                  <c:v>45118</c:v>
                </c:pt>
                <c:pt idx="192">
                  <c:v>45119</c:v>
                </c:pt>
                <c:pt idx="193">
                  <c:v>45120</c:v>
                </c:pt>
                <c:pt idx="194">
                  <c:v>45121</c:v>
                </c:pt>
                <c:pt idx="195">
                  <c:v>45122</c:v>
                </c:pt>
                <c:pt idx="196">
                  <c:v>45123</c:v>
                </c:pt>
                <c:pt idx="197">
                  <c:v>45124</c:v>
                </c:pt>
                <c:pt idx="198">
                  <c:v>45125</c:v>
                </c:pt>
                <c:pt idx="199">
                  <c:v>45126</c:v>
                </c:pt>
                <c:pt idx="200">
                  <c:v>45127</c:v>
                </c:pt>
                <c:pt idx="201">
                  <c:v>45128</c:v>
                </c:pt>
                <c:pt idx="202">
                  <c:v>45129</c:v>
                </c:pt>
                <c:pt idx="203">
                  <c:v>45130</c:v>
                </c:pt>
                <c:pt idx="204">
                  <c:v>45131</c:v>
                </c:pt>
                <c:pt idx="205">
                  <c:v>45132</c:v>
                </c:pt>
                <c:pt idx="206">
                  <c:v>45133</c:v>
                </c:pt>
                <c:pt idx="207">
                  <c:v>45134</c:v>
                </c:pt>
                <c:pt idx="208">
                  <c:v>45135</c:v>
                </c:pt>
                <c:pt idx="209">
                  <c:v>45136</c:v>
                </c:pt>
                <c:pt idx="210">
                  <c:v>45137</c:v>
                </c:pt>
                <c:pt idx="211">
                  <c:v>45138</c:v>
                </c:pt>
                <c:pt idx="212">
                  <c:v>45139</c:v>
                </c:pt>
                <c:pt idx="213">
                  <c:v>45140</c:v>
                </c:pt>
                <c:pt idx="214">
                  <c:v>45141</c:v>
                </c:pt>
                <c:pt idx="215">
                  <c:v>45142</c:v>
                </c:pt>
                <c:pt idx="216">
                  <c:v>45143</c:v>
                </c:pt>
                <c:pt idx="217">
                  <c:v>45144</c:v>
                </c:pt>
                <c:pt idx="218">
                  <c:v>45145</c:v>
                </c:pt>
                <c:pt idx="219">
                  <c:v>45146</c:v>
                </c:pt>
                <c:pt idx="220">
                  <c:v>45147</c:v>
                </c:pt>
                <c:pt idx="221">
                  <c:v>45148</c:v>
                </c:pt>
                <c:pt idx="222">
                  <c:v>45149</c:v>
                </c:pt>
                <c:pt idx="223">
                  <c:v>45150</c:v>
                </c:pt>
                <c:pt idx="224">
                  <c:v>45151</c:v>
                </c:pt>
                <c:pt idx="225">
                  <c:v>45152</c:v>
                </c:pt>
                <c:pt idx="226">
                  <c:v>45153</c:v>
                </c:pt>
                <c:pt idx="227">
                  <c:v>45154</c:v>
                </c:pt>
                <c:pt idx="228">
                  <c:v>45155</c:v>
                </c:pt>
                <c:pt idx="229">
                  <c:v>45156</c:v>
                </c:pt>
                <c:pt idx="230">
                  <c:v>45157</c:v>
                </c:pt>
                <c:pt idx="231">
                  <c:v>45158</c:v>
                </c:pt>
                <c:pt idx="232">
                  <c:v>45159</c:v>
                </c:pt>
                <c:pt idx="233">
                  <c:v>45160</c:v>
                </c:pt>
                <c:pt idx="234">
                  <c:v>45161</c:v>
                </c:pt>
                <c:pt idx="235">
                  <c:v>45162</c:v>
                </c:pt>
                <c:pt idx="236">
                  <c:v>45163</c:v>
                </c:pt>
                <c:pt idx="237">
                  <c:v>45164</c:v>
                </c:pt>
                <c:pt idx="238">
                  <c:v>45165</c:v>
                </c:pt>
                <c:pt idx="239">
                  <c:v>45166</c:v>
                </c:pt>
                <c:pt idx="240">
                  <c:v>45167</c:v>
                </c:pt>
                <c:pt idx="241">
                  <c:v>45168</c:v>
                </c:pt>
                <c:pt idx="242">
                  <c:v>45169</c:v>
                </c:pt>
                <c:pt idx="243">
                  <c:v>45170</c:v>
                </c:pt>
                <c:pt idx="244">
                  <c:v>45171</c:v>
                </c:pt>
                <c:pt idx="245">
                  <c:v>45172</c:v>
                </c:pt>
                <c:pt idx="246">
                  <c:v>45173</c:v>
                </c:pt>
                <c:pt idx="247">
                  <c:v>45174</c:v>
                </c:pt>
                <c:pt idx="248">
                  <c:v>45175</c:v>
                </c:pt>
                <c:pt idx="249">
                  <c:v>45176</c:v>
                </c:pt>
                <c:pt idx="250">
                  <c:v>45177</c:v>
                </c:pt>
                <c:pt idx="251">
                  <c:v>45178</c:v>
                </c:pt>
                <c:pt idx="252">
                  <c:v>45179</c:v>
                </c:pt>
                <c:pt idx="253">
                  <c:v>45180</c:v>
                </c:pt>
                <c:pt idx="254">
                  <c:v>45181</c:v>
                </c:pt>
                <c:pt idx="255">
                  <c:v>45182</c:v>
                </c:pt>
                <c:pt idx="256">
                  <c:v>45183</c:v>
                </c:pt>
                <c:pt idx="257">
                  <c:v>45184</c:v>
                </c:pt>
                <c:pt idx="258">
                  <c:v>45185</c:v>
                </c:pt>
                <c:pt idx="259">
                  <c:v>45186</c:v>
                </c:pt>
                <c:pt idx="260">
                  <c:v>45187</c:v>
                </c:pt>
                <c:pt idx="261">
                  <c:v>45188</c:v>
                </c:pt>
                <c:pt idx="262">
                  <c:v>45189</c:v>
                </c:pt>
                <c:pt idx="263">
                  <c:v>45190</c:v>
                </c:pt>
                <c:pt idx="264">
                  <c:v>45191</c:v>
                </c:pt>
                <c:pt idx="265">
                  <c:v>45192</c:v>
                </c:pt>
                <c:pt idx="266">
                  <c:v>45193</c:v>
                </c:pt>
                <c:pt idx="267">
                  <c:v>45194</c:v>
                </c:pt>
                <c:pt idx="268">
                  <c:v>45195</c:v>
                </c:pt>
                <c:pt idx="269">
                  <c:v>45196</c:v>
                </c:pt>
                <c:pt idx="270">
                  <c:v>45197</c:v>
                </c:pt>
                <c:pt idx="271">
                  <c:v>45198</c:v>
                </c:pt>
                <c:pt idx="272">
                  <c:v>45199</c:v>
                </c:pt>
                <c:pt idx="273">
                  <c:v>45200</c:v>
                </c:pt>
                <c:pt idx="274">
                  <c:v>45201</c:v>
                </c:pt>
                <c:pt idx="275">
                  <c:v>45202</c:v>
                </c:pt>
                <c:pt idx="276">
                  <c:v>45203</c:v>
                </c:pt>
                <c:pt idx="277">
                  <c:v>45204</c:v>
                </c:pt>
                <c:pt idx="278">
                  <c:v>45205</c:v>
                </c:pt>
                <c:pt idx="279">
                  <c:v>45206</c:v>
                </c:pt>
                <c:pt idx="280">
                  <c:v>45207</c:v>
                </c:pt>
                <c:pt idx="281">
                  <c:v>45208</c:v>
                </c:pt>
                <c:pt idx="282">
                  <c:v>45209</c:v>
                </c:pt>
                <c:pt idx="283">
                  <c:v>45210</c:v>
                </c:pt>
                <c:pt idx="284">
                  <c:v>45211</c:v>
                </c:pt>
                <c:pt idx="285">
                  <c:v>45212</c:v>
                </c:pt>
                <c:pt idx="286">
                  <c:v>45213</c:v>
                </c:pt>
                <c:pt idx="287">
                  <c:v>45214</c:v>
                </c:pt>
                <c:pt idx="288">
                  <c:v>45215</c:v>
                </c:pt>
                <c:pt idx="289">
                  <c:v>45216</c:v>
                </c:pt>
                <c:pt idx="290">
                  <c:v>45217</c:v>
                </c:pt>
                <c:pt idx="291">
                  <c:v>45218</c:v>
                </c:pt>
                <c:pt idx="292">
                  <c:v>45219</c:v>
                </c:pt>
                <c:pt idx="293">
                  <c:v>45220</c:v>
                </c:pt>
                <c:pt idx="294">
                  <c:v>45221</c:v>
                </c:pt>
                <c:pt idx="295">
                  <c:v>45222</c:v>
                </c:pt>
                <c:pt idx="296">
                  <c:v>45223</c:v>
                </c:pt>
                <c:pt idx="297">
                  <c:v>45224</c:v>
                </c:pt>
                <c:pt idx="298">
                  <c:v>45225</c:v>
                </c:pt>
                <c:pt idx="299">
                  <c:v>45226</c:v>
                </c:pt>
                <c:pt idx="300">
                  <c:v>45227</c:v>
                </c:pt>
                <c:pt idx="301">
                  <c:v>45228</c:v>
                </c:pt>
                <c:pt idx="302">
                  <c:v>45229</c:v>
                </c:pt>
                <c:pt idx="303">
                  <c:v>45230</c:v>
                </c:pt>
                <c:pt idx="304">
                  <c:v>45231</c:v>
                </c:pt>
                <c:pt idx="305">
                  <c:v>45232</c:v>
                </c:pt>
                <c:pt idx="306">
                  <c:v>45233</c:v>
                </c:pt>
                <c:pt idx="307">
                  <c:v>45234</c:v>
                </c:pt>
                <c:pt idx="308">
                  <c:v>45235</c:v>
                </c:pt>
                <c:pt idx="309">
                  <c:v>45236</c:v>
                </c:pt>
                <c:pt idx="310">
                  <c:v>45237</c:v>
                </c:pt>
                <c:pt idx="311">
                  <c:v>45238</c:v>
                </c:pt>
                <c:pt idx="312">
                  <c:v>45239</c:v>
                </c:pt>
                <c:pt idx="313">
                  <c:v>45240</c:v>
                </c:pt>
                <c:pt idx="314">
                  <c:v>45241</c:v>
                </c:pt>
                <c:pt idx="315">
                  <c:v>45242</c:v>
                </c:pt>
                <c:pt idx="316">
                  <c:v>45243</c:v>
                </c:pt>
                <c:pt idx="317">
                  <c:v>45244</c:v>
                </c:pt>
                <c:pt idx="318">
                  <c:v>45245</c:v>
                </c:pt>
                <c:pt idx="319">
                  <c:v>45246</c:v>
                </c:pt>
                <c:pt idx="320">
                  <c:v>45247</c:v>
                </c:pt>
                <c:pt idx="321">
                  <c:v>45248</c:v>
                </c:pt>
                <c:pt idx="322">
                  <c:v>45249</c:v>
                </c:pt>
                <c:pt idx="323">
                  <c:v>45250</c:v>
                </c:pt>
                <c:pt idx="324">
                  <c:v>45251</c:v>
                </c:pt>
                <c:pt idx="325">
                  <c:v>45252</c:v>
                </c:pt>
                <c:pt idx="326">
                  <c:v>45253</c:v>
                </c:pt>
                <c:pt idx="327">
                  <c:v>45254</c:v>
                </c:pt>
                <c:pt idx="328">
                  <c:v>45255</c:v>
                </c:pt>
                <c:pt idx="329">
                  <c:v>45256</c:v>
                </c:pt>
                <c:pt idx="330">
                  <c:v>45257</c:v>
                </c:pt>
                <c:pt idx="331">
                  <c:v>45258</c:v>
                </c:pt>
                <c:pt idx="332">
                  <c:v>45259</c:v>
                </c:pt>
                <c:pt idx="333">
                  <c:v>45260</c:v>
                </c:pt>
                <c:pt idx="334">
                  <c:v>45261</c:v>
                </c:pt>
                <c:pt idx="335">
                  <c:v>45262</c:v>
                </c:pt>
                <c:pt idx="336">
                  <c:v>45263</c:v>
                </c:pt>
                <c:pt idx="337">
                  <c:v>45264</c:v>
                </c:pt>
                <c:pt idx="338">
                  <c:v>45265</c:v>
                </c:pt>
                <c:pt idx="339">
                  <c:v>45266</c:v>
                </c:pt>
                <c:pt idx="340">
                  <c:v>45267</c:v>
                </c:pt>
                <c:pt idx="341">
                  <c:v>45268</c:v>
                </c:pt>
                <c:pt idx="342">
                  <c:v>45269</c:v>
                </c:pt>
                <c:pt idx="343">
                  <c:v>45270</c:v>
                </c:pt>
                <c:pt idx="344">
                  <c:v>45271</c:v>
                </c:pt>
                <c:pt idx="345">
                  <c:v>45272</c:v>
                </c:pt>
                <c:pt idx="346">
                  <c:v>45273</c:v>
                </c:pt>
                <c:pt idx="347">
                  <c:v>45274</c:v>
                </c:pt>
                <c:pt idx="348">
                  <c:v>45275</c:v>
                </c:pt>
                <c:pt idx="349">
                  <c:v>45276</c:v>
                </c:pt>
                <c:pt idx="350">
                  <c:v>45277</c:v>
                </c:pt>
                <c:pt idx="351">
                  <c:v>45278</c:v>
                </c:pt>
                <c:pt idx="352">
                  <c:v>45279</c:v>
                </c:pt>
                <c:pt idx="353">
                  <c:v>45280</c:v>
                </c:pt>
                <c:pt idx="354">
                  <c:v>45281</c:v>
                </c:pt>
                <c:pt idx="355">
                  <c:v>45282</c:v>
                </c:pt>
                <c:pt idx="356">
                  <c:v>45283</c:v>
                </c:pt>
                <c:pt idx="357">
                  <c:v>45284</c:v>
                </c:pt>
                <c:pt idx="358">
                  <c:v>45285</c:v>
                </c:pt>
                <c:pt idx="359">
                  <c:v>45286</c:v>
                </c:pt>
                <c:pt idx="360">
                  <c:v>45287</c:v>
                </c:pt>
                <c:pt idx="361">
                  <c:v>45288</c:v>
                </c:pt>
                <c:pt idx="362">
                  <c:v>45289</c:v>
                </c:pt>
                <c:pt idx="363">
                  <c:v>45290</c:v>
                </c:pt>
                <c:pt idx="364">
                  <c:v>45291</c:v>
                </c:pt>
              </c:numCache>
            </c:numRef>
          </c:cat>
          <c:val>
            <c:numRef>
              <c:f>'CSSG_Armazenamento_AS_TGNL (2)'!$F$5:$F$125</c:f>
              <c:numCache>
                <c:formatCode>#,##0</c:formatCode>
                <c:ptCount val="121"/>
                <c:pt idx="0">
                  <c:v>3732601005</c:v>
                </c:pt>
                <c:pt idx="1">
                  <c:v>3732601005</c:v>
                </c:pt>
                <c:pt idx="2">
                  <c:v>3664289005</c:v>
                </c:pt>
                <c:pt idx="3">
                  <c:v>3625601005</c:v>
                </c:pt>
                <c:pt idx="4">
                  <c:v>3625601005</c:v>
                </c:pt>
                <c:pt idx="5">
                  <c:v>3593879005</c:v>
                </c:pt>
                <c:pt idx="6">
                  <c:v>3564685005</c:v>
                </c:pt>
                <c:pt idx="7">
                  <c:v>3507877005</c:v>
                </c:pt>
                <c:pt idx="8">
                  <c:v>3507877005</c:v>
                </c:pt>
                <c:pt idx="9">
                  <c:v>3476001005</c:v>
                </c:pt>
                <c:pt idx="10">
                  <c:v>3433682005</c:v>
                </c:pt>
                <c:pt idx="11">
                  <c:v>3433682005</c:v>
                </c:pt>
                <c:pt idx="12">
                  <c:v>3433682005</c:v>
                </c:pt>
                <c:pt idx="13">
                  <c:v>3433682005</c:v>
                </c:pt>
                <c:pt idx="14">
                  <c:v>3433682005</c:v>
                </c:pt>
                <c:pt idx="15">
                  <c:v>3442776687</c:v>
                </c:pt>
                <c:pt idx="16">
                  <c:v>3442776687</c:v>
                </c:pt>
                <c:pt idx="17">
                  <c:v>3442776687</c:v>
                </c:pt>
                <c:pt idx="18">
                  <c:v>3413577687</c:v>
                </c:pt>
                <c:pt idx="19">
                  <c:v>3436096575</c:v>
                </c:pt>
                <c:pt idx="20">
                  <c:v>3462260641</c:v>
                </c:pt>
                <c:pt idx="21">
                  <c:v>3473740452</c:v>
                </c:pt>
                <c:pt idx="22">
                  <c:v>3496657417</c:v>
                </c:pt>
                <c:pt idx="23">
                  <c:v>3511759559</c:v>
                </c:pt>
                <c:pt idx="24">
                  <c:v>3537631554</c:v>
                </c:pt>
                <c:pt idx="25">
                  <c:v>3561940986</c:v>
                </c:pt>
                <c:pt idx="26">
                  <c:v>3586473844</c:v>
                </c:pt>
                <c:pt idx="27">
                  <c:v>3610468034</c:v>
                </c:pt>
                <c:pt idx="28">
                  <c:v>3633967614</c:v>
                </c:pt>
                <c:pt idx="29">
                  <c:v>3648469342</c:v>
                </c:pt>
                <c:pt idx="30">
                  <c:v>3671045291</c:v>
                </c:pt>
                <c:pt idx="31">
                  <c:v>3693818767</c:v>
                </c:pt>
                <c:pt idx="32">
                  <c:v>3709029777</c:v>
                </c:pt>
                <c:pt idx="33">
                  <c:v>3730673565</c:v>
                </c:pt>
                <c:pt idx="34">
                  <c:v>3754222254</c:v>
                </c:pt>
                <c:pt idx="35">
                  <c:v>3754222254</c:v>
                </c:pt>
                <c:pt idx="36">
                  <c:v>3754222254</c:v>
                </c:pt>
                <c:pt idx="37">
                  <c:v>3754222254</c:v>
                </c:pt>
                <c:pt idx="38">
                  <c:v>3754222254</c:v>
                </c:pt>
                <c:pt idx="39">
                  <c:v>3754222254</c:v>
                </c:pt>
                <c:pt idx="40">
                  <c:v>3754222254</c:v>
                </c:pt>
                <c:pt idx="41">
                  <c:v>3754222254</c:v>
                </c:pt>
                <c:pt idx="42">
                  <c:v>3754222254</c:v>
                </c:pt>
                <c:pt idx="43">
                  <c:v>3754222254</c:v>
                </c:pt>
                <c:pt idx="44">
                  <c:v>3754222254</c:v>
                </c:pt>
                <c:pt idx="45">
                  <c:v>3754222254</c:v>
                </c:pt>
                <c:pt idx="46">
                  <c:v>3691816706</c:v>
                </c:pt>
                <c:pt idx="47">
                  <c:v>3607346706</c:v>
                </c:pt>
                <c:pt idx="48">
                  <c:v>3522995706</c:v>
                </c:pt>
                <c:pt idx="49">
                  <c:v>3437252706</c:v>
                </c:pt>
                <c:pt idx="50">
                  <c:v>3401672706</c:v>
                </c:pt>
                <c:pt idx="51">
                  <c:v>3401500706</c:v>
                </c:pt>
                <c:pt idx="52">
                  <c:v>3401500706</c:v>
                </c:pt>
                <c:pt idx="53">
                  <c:v>3401500706</c:v>
                </c:pt>
                <c:pt idx="54">
                  <c:v>3421614509</c:v>
                </c:pt>
                <c:pt idx="55">
                  <c:v>3421614509</c:v>
                </c:pt>
                <c:pt idx="56">
                  <c:v>3421614509</c:v>
                </c:pt>
                <c:pt idx="57">
                  <c:v>3421614509</c:v>
                </c:pt>
                <c:pt idx="58">
                  <c:v>3431058509</c:v>
                </c:pt>
                <c:pt idx="59">
                  <c:v>3453047621</c:v>
                </c:pt>
                <c:pt idx="60">
                  <c:v>3477931933</c:v>
                </c:pt>
                <c:pt idx="61">
                  <c:v>3504594736</c:v>
                </c:pt>
                <c:pt idx="62">
                  <c:v>3531017082</c:v>
                </c:pt>
                <c:pt idx="63">
                  <c:v>3554703935</c:v>
                </c:pt>
                <c:pt idx="64">
                  <c:v>3564106428</c:v>
                </c:pt>
                <c:pt idx="65">
                  <c:v>3564106428</c:v>
                </c:pt>
                <c:pt idx="66">
                  <c:v>3564106428</c:v>
                </c:pt>
                <c:pt idx="67">
                  <c:v>3564106428</c:v>
                </c:pt>
                <c:pt idx="68">
                  <c:v>3564106428</c:v>
                </c:pt>
                <c:pt idx="69">
                  <c:v>3575939169</c:v>
                </c:pt>
                <c:pt idx="70">
                  <c:v>3575939169</c:v>
                </c:pt>
                <c:pt idx="71">
                  <c:v>3527657169</c:v>
                </c:pt>
                <c:pt idx="72">
                  <c:v>3527657169</c:v>
                </c:pt>
                <c:pt idx="73">
                  <c:v>3527657169</c:v>
                </c:pt>
                <c:pt idx="74">
                  <c:v>3527656300</c:v>
                </c:pt>
                <c:pt idx="75">
                  <c:v>3527656300</c:v>
                </c:pt>
                <c:pt idx="76">
                  <c:v>3527656300</c:v>
                </c:pt>
                <c:pt idx="77">
                  <c:v>3527656300</c:v>
                </c:pt>
                <c:pt idx="78">
                  <c:v>3527656300</c:v>
                </c:pt>
                <c:pt idx="79">
                  <c:v>3480649300</c:v>
                </c:pt>
                <c:pt idx="80">
                  <c:v>3396059300</c:v>
                </c:pt>
                <c:pt idx="81">
                  <c:v>3311395300</c:v>
                </c:pt>
                <c:pt idx="82">
                  <c:v>3276143300</c:v>
                </c:pt>
                <c:pt idx="83">
                  <c:v>3242621300</c:v>
                </c:pt>
                <c:pt idx="84">
                  <c:v>3156271300</c:v>
                </c:pt>
                <c:pt idx="85">
                  <c:v>3124760300</c:v>
                </c:pt>
                <c:pt idx="86">
                  <c:v>3124760300</c:v>
                </c:pt>
                <c:pt idx="87">
                  <c:v>3093996300</c:v>
                </c:pt>
                <c:pt idx="88">
                  <c:v>3093996300</c:v>
                </c:pt>
                <c:pt idx="89">
                  <c:v>3065999300</c:v>
                </c:pt>
                <c:pt idx="90">
                  <c:v>3079447965</c:v>
                </c:pt>
                <c:pt idx="91">
                  <c:v>3102702652</c:v>
                </c:pt>
                <c:pt idx="92">
                  <c:v>3111580604</c:v>
                </c:pt>
                <c:pt idx="93">
                  <c:v>3111580604</c:v>
                </c:pt>
                <c:pt idx="94">
                  <c:v>3111580604</c:v>
                </c:pt>
                <c:pt idx="95">
                  <c:v>3111580604</c:v>
                </c:pt>
                <c:pt idx="96">
                  <c:v>3134341976</c:v>
                </c:pt>
                <c:pt idx="97">
                  <c:v>3134341976</c:v>
                </c:pt>
                <c:pt idx="98">
                  <c:v>3134341976</c:v>
                </c:pt>
                <c:pt idx="99">
                  <c:v>3134837803</c:v>
                </c:pt>
                <c:pt idx="100">
                  <c:v>3102473803</c:v>
                </c:pt>
                <c:pt idx="101">
                  <c:v>3102473803</c:v>
                </c:pt>
                <c:pt idx="102">
                  <c:v>3102473803</c:v>
                </c:pt>
                <c:pt idx="103">
                  <c:v>3102473803</c:v>
                </c:pt>
                <c:pt idx="104">
                  <c:v>3102473803</c:v>
                </c:pt>
                <c:pt idx="105">
                  <c:v>3102473803</c:v>
                </c:pt>
                <c:pt idx="106">
                  <c:v>3102473803</c:v>
                </c:pt>
                <c:pt idx="107">
                  <c:v>3102473803</c:v>
                </c:pt>
                <c:pt idx="108">
                  <c:v>3102473803</c:v>
                </c:pt>
                <c:pt idx="109">
                  <c:v>3102473803</c:v>
                </c:pt>
                <c:pt idx="110">
                  <c:v>3102473803</c:v>
                </c:pt>
                <c:pt idx="111">
                  <c:v>3102473803</c:v>
                </c:pt>
                <c:pt idx="112">
                  <c:v>3068704803</c:v>
                </c:pt>
                <c:pt idx="113">
                  <c:v>3090124195</c:v>
                </c:pt>
                <c:pt idx="114">
                  <c:v>3113926849</c:v>
                </c:pt>
                <c:pt idx="115">
                  <c:v>3137478961</c:v>
                </c:pt>
                <c:pt idx="116">
                  <c:v>3164345928</c:v>
                </c:pt>
                <c:pt idx="117">
                  <c:v>3190197619</c:v>
                </c:pt>
                <c:pt idx="118">
                  <c:v>3216993448</c:v>
                </c:pt>
                <c:pt idx="119">
                  <c:v>3242771912</c:v>
                </c:pt>
                <c:pt idx="120">
                  <c:v>3267889746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FC2E-497B-8BDA-4A43D4ADD924}"/>
            </c:ext>
          </c:extLst>
        </c:ser>
        <c:ser>
          <c:idx val="1"/>
          <c:order val="2"/>
          <c:tx>
            <c:strRef>
              <c:f>'CSSG_Armazenamento_AS_TGNL (2)'!$L$3</c:f>
              <c:strCache>
                <c:ptCount val="1"/>
                <c:pt idx="0">
                  <c:v>2023</c:v>
                </c:pt>
              </c:strCache>
            </c:strRef>
          </c:tx>
          <c:spPr>
            <a:ln w="12700" cap="rnd">
              <a:solidFill>
                <a:srgbClr val="800000"/>
              </a:solidFill>
              <a:round/>
            </a:ln>
            <a:effectLst/>
          </c:spPr>
          <c:marker>
            <c:symbol val="none"/>
          </c:marker>
          <c:cat>
            <c:numRef>
              <c:f>'CSSG_Armazenamento_AS_TGNL (2)'!$H$5:$H$369</c:f>
              <c:numCache>
                <c:formatCode>m/d/yyyy</c:formatCode>
                <c:ptCount val="365"/>
                <c:pt idx="0">
                  <c:v>44927</c:v>
                </c:pt>
                <c:pt idx="1">
                  <c:v>44928</c:v>
                </c:pt>
                <c:pt idx="2">
                  <c:v>44929</c:v>
                </c:pt>
                <c:pt idx="3">
                  <c:v>44930</c:v>
                </c:pt>
                <c:pt idx="4">
                  <c:v>44931</c:v>
                </c:pt>
                <c:pt idx="5">
                  <c:v>44932</c:v>
                </c:pt>
                <c:pt idx="6">
                  <c:v>44933</c:v>
                </c:pt>
                <c:pt idx="7">
                  <c:v>44934</c:v>
                </c:pt>
                <c:pt idx="8">
                  <c:v>44935</c:v>
                </c:pt>
                <c:pt idx="9">
                  <c:v>44936</c:v>
                </c:pt>
                <c:pt idx="10">
                  <c:v>44937</c:v>
                </c:pt>
                <c:pt idx="11">
                  <c:v>44938</c:v>
                </c:pt>
                <c:pt idx="12">
                  <c:v>44939</c:v>
                </c:pt>
                <c:pt idx="13">
                  <c:v>44940</c:v>
                </c:pt>
                <c:pt idx="14">
                  <c:v>44941</c:v>
                </c:pt>
                <c:pt idx="15">
                  <c:v>44942</c:v>
                </c:pt>
                <c:pt idx="16">
                  <c:v>44943</c:v>
                </c:pt>
                <c:pt idx="17">
                  <c:v>44944</c:v>
                </c:pt>
                <c:pt idx="18">
                  <c:v>44945</c:v>
                </c:pt>
                <c:pt idx="19">
                  <c:v>44946</c:v>
                </c:pt>
                <c:pt idx="20">
                  <c:v>44947</c:v>
                </c:pt>
                <c:pt idx="21">
                  <c:v>44948</c:v>
                </c:pt>
                <c:pt idx="22">
                  <c:v>44949</c:v>
                </c:pt>
                <c:pt idx="23">
                  <c:v>44950</c:v>
                </c:pt>
                <c:pt idx="24">
                  <c:v>44951</c:v>
                </c:pt>
                <c:pt idx="25">
                  <c:v>44952</c:v>
                </c:pt>
                <c:pt idx="26">
                  <c:v>44953</c:v>
                </c:pt>
                <c:pt idx="27">
                  <c:v>44954</c:v>
                </c:pt>
                <c:pt idx="28">
                  <c:v>44955</c:v>
                </c:pt>
                <c:pt idx="29">
                  <c:v>44956</c:v>
                </c:pt>
                <c:pt idx="30">
                  <c:v>44957</c:v>
                </c:pt>
                <c:pt idx="31">
                  <c:v>44958</c:v>
                </c:pt>
                <c:pt idx="32">
                  <c:v>44959</c:v>
                </c:pt>
                <c:pt idx="33">
                  <c:v>44960</c:v>
                </c:pt>
                <c:pt idx="34">
                  <c:v>44961</c:v>
                </c:pt>
                <c:pt idx="35">
                  <c:v>44962</c:v>
                </c:pt>
                <c:pt idx="36">
                  <c:v>44963</c:v>
                </c:pt>
                <c:pt idx="37">
                  <c:v>44964</c:v>
                </c:pt>
                <c:pt idx="38">
                  <c:v>44965</c:v>
                </c:pt>
                <c:pt idx="39">
                  <c:v>44966</c:v>
                </c:pt>
                <c:pt idx="40">
                  <c:v>44967</c:v>
                </c:pt>
                <c:pt idx="41">
                  <c:v>44968</c:v>
                </c:pt>
                <c:pt idx="42">
                  <c:v>44969</c:v>
                </c:pt>
                <c:pt idx="43">
                  <c:v>44970</c:v>
                </c:pt>
                <c:pt idx="44">
                  <c:v>44971</c:v>
                </c:pt>
                <c:pt idx="45">
                  <c:v>44972</c:v>
                </c:pt>
                <c:pt idx="46">
                  <c:v>44973</c:v>
                </c:pt>
                <c:pt idx="47">
                  <c:v>44974</c:v>
                </c:pt>
                <c:pt idx="48">
                  <c:v>44975</c:v>
                </c:pt>
                <c:pt idx="49">
                  <c:v>44976</c:v>
                </c:pt>
                <c:pt idx="50">
                  <c:v>44977</c:v>
                </c:pt>
                <c:pt idx="51">
                  <c:v>44978</c:v>
                </c:pt>
                <c:pt idx="52">
                  <c:v>44979</c:v>
                </c:pt>
                <c:pt idx="53">
                  <c:v>44980</c:v>
                </c:pt>
                <c:pt idx="54">
                  <c:v>44981</c:v>
                </c:pt>
                <c:pt idx="55">
                  <c:v>44982</c:v>
                </c:pt>
                <c:pt idx="56">
                  <c:v>44983</c:v>
                </c:pt>
                <c:pt idx="57">
                  <c:v>44984</c:v>
                </c:pt>
                <c:pt idx="58">
                  <c:v>44985</c:v>
                </c:pt>
                <c:pt idx="59">
                  <c:v>44986</c:v>
                </c:pt>
                <c:pt idx="60">
                  <c:v>44987</c:v>
                </c:pt>
                <c:pt idx="61">
                  <c:v>44988</c:v>
                </c:pt>
                <c:pt idx="62">
                  <c:v>44989</c:v>
                </c:pt>
                <c:pt idx="63">
                  <c:v>44990</c:v>
                </c:pt>
                <c:pt idx="64">
                  <c:v>44991</c:v>
                </c:pt>
                <c:pt idx="65">
                  <c:v>44992</c:v>
                </c:pt>
                <c:pt idx="66">
                  <c:v>44993</c:v>
                </c:pt>
                <c:pt idx="67">
                  <c:v>44994</c:v>
                </c:pt>
                <c:pt idx="68">
                  <c:v>44995</c:v>
                </c:pt>
                <c:pt idx="69">
                  <c:v>44996</c:v>
                </c:pt>
                <c:pt idx="70">
                  <c:v>44997</c:v>
                </c:pt>
                <c:pt idx="71">
                  <c:v>44998</c:v>
                </c:pt>
                <c:pt idx="72">
                  <c:v>44999</c:v>
                </c:pt>
                <c:pt idx="73">
                  <c:v>45000</c:v>
                </c:pt>
                <c:pt idx="74">
                  <c:v>45001</c:v>
                </c:pt>
                <c:pt idx="75">
                  <c:v>45002</c:v>
                </c:pt>
                <c:pt idx="76">
                  <c:v>45003</c:v>
                </c:pt>
                <c:pt idx="77">
                  <c:v>45004</c:v>
                </c:pt>
                <c:pt idx="78">
                  <c:v>45005</c:v>
                </c:pt>
                <c:pt idx="79">
                  <c:v>45006</c:v>
                </c:pt>
                <c:pt idx="80">
                  <c:v>45007</c:v>
                </c:pt>
                <c:pt idx="81">
                  <c:v>45008</c:v>
                </c:pt>
                <c:pt idx="82">
                  <c:v>45009</c:v>
                </c:pt>
                <c:pt idx="83">
                  <c:v>45010</c:v>
                </c:pt>
                <c:pt idx="84">
                  <c:v>45011</c:v>
                </c:pt>
                <c:pt idx="85">
                  <c:v>45012</c:v>
                </c:pt>
                <c:pt idx="86">
                  <c:v>45013</c:v>
                </c:pt>
                <c:pt idx="87">
                  <c:v>45014</c:v>
                </c:pt>
                <c:pt idx="88">
                  <c:v>45015</c:v>
                </c:pt>
                <c:pt idx="89">
                  <c:v>45016</c:v>
                </c:pt>
                <c:pt idx="90">
                  <c:v>45017</c:v>
                </c:pt>
                <c:pt idx="91">
                  <c:v>45018</c:v>
                </c:pt>
                <c:pt idx="92">
                  <c:v>45019</c:v>
                </c:pt>
                <c:pt idx="93">
                  <c:v>45020</c:v>
                </c:pt>
                <c:pt idx="94">
                  <c:v>45021</c:v>
                </c:pt>
                <c:pt idx="95">
                  <c:v>45022</c:v>
                </c:pt>
                <c:pt idx="96">
                  <c:v>45023</c:v>
                </c:pt>
                <c:pt idx="97">
                  <c:v>45024</c:v>
                </c:pt>
                <c:pt idx="98">
                  <c:v>45025</c:v>
                </c:pt>
                <c:pt idx="99">
                  <c:v>45026</c:v>
                </c:pt>
                <c:pt idx="100">
                  <c:v>45027</c:v>
                </c:pt>
                <c:pt idx="101">
                  <c:v>45028</c:v>
                </c:pt>
                <c:pt idx="102">
                  <c:v>45029</c:v>
                </c:pt>
                <c:pt idx="103">
                  <c:v>45030</c:v>
                </c:pt>
                <c:pt idx="104">
                  <c:v>45031</c:v>
                </c:pt>
                <c:pt idx="105">
                  <c:v>45032</c:v>
                </c:pt>
                <c:pt idx="106">
                  <c:v>45033</c:v>
                </c:pt>
                <c:pt idx="107">
                  <c:v>45034</c:v>
                </c:pt>
                <c:pt idx="108">
                  <c:v>45035</c:v>
                </c:pt>
                <c:pt idx="109">
                  <c:v>45036</c:v>
                </c:pt>
                <c:pt idx="110">
                  <c:v>45037</c:v>
                </c:pt>
                <c:pt idx="111">
                  <c:v>45038</c:v>
                </c:pt>
                <c:pt idx="112">
                  <c:v>45039</c:v>
                </c:pt>
                <c:pt idx="113">
                  <c:v>45040</c:v>
                </c:pt>
                <c:pt idx="114">
                  <c:v>45041</c:v>
                </c:pt>
                <c:pt idx="115">
                  <c:v>45042</c:v>
                </c:pt>
                <c:pt idx="116">
                  <c:v>45043</c:v>
                </c:pt>
                <c:pt idx="117">
                  <c:v>45044</c:v>
                </c:pt>
                <c:pt idx="118">
                  <c:v>45045</c:v>
                </c:pt>
                <c:pt idx="119">
                  <c:v>45046</c:v>
                </c:pt>
                <c:pt idx="120">
                  <c:v>45047</c:v>
                </c:pt>
                <c:pt idx="121">
                  <c:v>45048</c:v>
                </c:pt>
                <c:pt idx="122">
                  <c:v>45049</c:v>
                </c:pt>
                <c:pt idx="123">
                  <c:v>45050</c:v>
                </c:pt>
                <c:pt idx="124">
                  <c:v>45051</c:v>
                </c:pt>
                <c:pt idx="125">
                  <c:v>45052</c:v>
                </c:pt>
                <c:pt idx="126">
                  <c:v>45053</c:v>
                </c:pt>
                <c:pt idx="127">
                  <c:v>45054</c:v>
                </c:pt>
                <c:pt idx="128">
                  <c:v>45055</c:v>
                </c:pt>
                <c:pt idx="129">
                  <c:v>45056</c:v>
                </c:pt>
                <c:pt idx="130">
                  <c:v>45057</c:v>
                </c:pt>
                <c:pt idx="131">
                  <c:v>45058</c:v>
                </c:pt>
                <c:pt idx="132">
                  <c:v>45059</c:v>
                </c:pt>
                <c:pt idx="133">
                  <c:v>45060</c:v>
                </c:pt>
                <c:pt idx="134">
                  <c:v>45061</c:v>
                </c:pt>
                <c:pt idx="135">
                  <c:v>45062</c:v>
                </c:pt>
                <c:pt idx="136">
                  <c:v>45063</c:v>
                </c:pt>
                <c:pt idx="137">
                  <c:v>45064</c:v>
                </c:pt>
                <c:pt idx="138">
                  <c:v>45065</c:v>
                </c:pt>
                <c:pt idx="139">
                  <c:v>45066</c:v>
                </c:pt>
                <c:pt idx="140">
                  <c:v>45067</c:v>
                </c:pt>
                <c:pt idx="141">
                  <c:v>45068</c:v>
                </c:pt>
                <c:pt idx="142">
                  <c:v>45069</c:v>
                </c:pt>
                <c:pt idx="143">
                  <c:v>45070</c:v>
                </c:pt>
                <c:pt idx="144">
                  <c:v>45071</c:v>
                </c:pt>
                <c:pt idx="145">
                  <c:v>45072</c:v>
                </c:pt>
                <c:pt idx="146">
                  <c:v>45073</c:v>
                </c:pt>
                <c:pt idx="147">
                  <c:v>45074</c:v>
                </c:pt>
                <c:pt idx="148">
                  <c:v>45075</c:v>
                </c:pt>
                <c:pt idx="149">
                  <c:v>45076</c:v>
                </c:pt>
                <c:pt idx="150">
                  <c:v>45077</c:v>
                </c:pt>
                <c:pt idx="151">
                  <c:v>45078</c:v>
                </c:pt>
                <c:pt idx="152">
                  <c:v>45079</c:v>
                </c:pt>
                <c:pt idx="153">
                  <c:v>45080</c:v>
                </c:pt>
                <c:pt idx="154">
                  <c:v>45081</c:v>
                </c:pt>
                <c:pt idx="155">
                  <c:v>45082</c:v>
                </c:pt>
                <c:pt idx="156">
                  <c:v>45083</c:v>
                </c:pt>
                <c:pt idx="157">
                  <c:v>45084</c:v>
                </c:pt>
                <c:pt idx="158">
                  <c:v>45085</c:v>
                </c:pt>
                <c:pt idx="159">
                  <c:v>45086</c:v>
                </c:pt>
                <c:pt idx="160">
                  <c:v>45087</c:v>
                </c:pt>
                <c:pt idx="161">
                  <c:v>45088</c:v>
                </c:pt>
                <c:pt idx="162">
                  <c:v>45089</c:v>
                </c:pt>
                <c:pt idx="163">
                  <c:v>45090</c:v>
                </c:pt>
                <c:pt idx="164">
                  <c:v>45091</c:v>
                </c:pt>
                <c:pt idx="165">
                  <c:v>45092</c:v>
                </c:pt>
                <c:pt idx="166">
                  <c:v>45093</c:v>
                </c:pt>
                <c:pt idx="167">
                  <c:v>45094</c:v>
                </c:pt>
                <c:pt idx="168">
                  <c:v>45095</c:v>
                </c:pt>
                <c:pt idx="169">
                  <c:v>45096</c:v>
                </c:pt>
                <c:pt idx="170">
                  <c:v>45097</c:v>
                </c:pt>
                <c:pt idx="171">
                  <c:v>45098</c:v>
                </c:pt>
                <c:pt idx="172">
                  <c:v>45099</c:v>
                </c:pt>
                <c:pt idx="173">
                  <c:v>45100</c:v>
                </c:pt>
                <c:pt idx="174">
                  <c:v>45101</c:v>
                </c:pt>
                <c:pt idx="175">
                  <c:v>45102</c:v>
                </c:pt>
                <c:pt idx="176">
                  <c:v>45103</c:v>
                </c:pt>
                <c:pt idx="177">
                  <c:v>45104</c:v>
                </c:pt>
                <c:pt idx="178">
                  <c:v>45105</c:v>
                </c:pt>
                <c:pt idx="179">
                  <c:v>45106</c:v>
                </c:pt>
                <c:pt idx="180">
                  <c:v>45107</c:v>
                </c:pt>
                <c:pt idx="181">
                  <c:v>45108</c:v>
                </c:pt>
                <c:pt idx="182">
                  <c:v>45109</c:v>
                </c:pt>
                <c:pt idx="183">
                  <c:v>45110</c:v>
                </c:pt>
                <c:pt idx="184">
                  <c:v>45111</c:v>
                </c:pt>
                <c:pt idx="185">
                  <c:v>45112</c:v>
                </c:pt>
                <c:pt idx="186">
                  <c:v>45113</c:v>
                </c:pt>
                <c:pt idx="187">
                  <c:v>45114</c:v>
                </c:pt>
                <c:pt idx="188">
                  <c:v>45115</c:v>
                </c:pt>
                <c:pt idx="189">
                  <c:v>45116</c:v>
                </c:pt>
                <c:pt idx="190">
                  <c:v>45117</c:v>
                </c:pt>
                <c:pt idx="191">
                  <c:v>45118</c:v>
                </c:pt>
                <c:pt idx="192">
                  <c:v>45119</c:v>
                </c:pt>
                <c:pt idx="193">
                  <c:v>45120</c:v>
                </c:pt>
                <c:pt idx="194">
                  <c:v>45121</c:v>
                </c:pt>
                <c:pt idx="195">
                  <c:v>45122</c:v>
                </c:pt>
                <c:pt idx="196">
                  <c:v>45123</c:v>
                </c:pt>
                <c:pt idx="197">
                  <c:v>45124</c:v>
                </c:pt>
                <c:pt idx="198">
                  <c:v>45125</c:v>
                </c:pt>
                <c:pt idx="199">
                  <c:v>45126</c:v>
                </c:pt>
                <c:pt idx="200">
                  <c:v>45127</c:v>
                </c:pt>
                <c:pt idx="201">
                  <c:v>45128</c:v>
                </c:pt>
                <c:pt idx="202">
                  <c:v>45129</c:v>
                </c:pt>
                <c:pt idx="203">
                  <c:v>45130</c:v>
                </c:pt>
                <c:pt idx="204">
                  <c:v>45131</c:v>
                </c:pt>
                <c:pt idx="205">
                  <c:v>45132</c:v>
                </c:pt>
                <c:pt idx="206">
                  <c:v>45133</c:v>
                </c:pt>
                <c:pt idx="207">
                  <c:v>45134</c:v>
                </c:pt>
                <c:pt idx="208">
                  <c:v>45135</c:v>
                </c:pt>
                <c:pt idx="209">
                  <c:v>45136</c:v>
                </c:pt>
                <c:pt idx="210">
                  <c:v>45137</c:v>
                </c:pt>
                <c:pt idx="211">
                  <c:v>45138</c:v>
                </c:pt>
                <c:pt idx="212">
                  <c:v>45139</c:v>
                </c:pt>
                <c:pt idx="213">
                  <c:v>45140</c:v>
                </c:pt>
                <c:pt idx="214">
                  <c:v>45141</c:v>
                </c:pt>
                <c:pt idx="215">
                  <c:v>45142</c:v>
                </c:pt>
                <c:pt idx="216">
                  <c:v>45143</c:v>
                </c:pt>
                <c:pt idx="217">
                  <c:v>45144</c:v>
                </c:pt>
                <c:pt idx="218">
                  <c:v>45145</c:v>
                </c:pt>
                <c:pt idx="219">
                  <c:v>45146</c:v>
                </c:pt>
                <c:pt idx="220">
                  <c:v>45147</c:v>
                </c:pt>
                <c:pt idx="221">
                  <c:v>45148</c:v>
                </c:pt>
                <c:pt idx="222">
                  <c:v>45149</c:v>
                </c:pt>
                <c:pt idx="223">
                  <c:v>45150</c:v>
                </c:pt>
                <c:pt idx="224">
                  <c:v>45151</c:v>
                </c:pt>
                <c:pt idx="225">
                  <c:v>45152</c:v>
                </c:pt>
                <c:pt idx="226">
                  <c:v>45153</c:v>
                </c:pt>
                <c:pt idx="227">
                  <c:v>45154</c:v>
                </c:pt>
                <c:pt idx="228">
                  <c:v>45155</c:v>
                </c:pt>
                <c:pt idx="229">
                  <c:v>45156</c:v>
                </c:pt>
                <c:pt idx="230">
                  <c:v>45157</c:v>
                </c:pt>
                <c:pt idx="231">
                  <c:v>45158</c:v>
                </c:pt>
                <c:pt idx="232">
                  <c:v>45159</c:v>
                </c:pt>
                <c:pt idx="233">
                  <c:v>45160</c:v>
                </c:pt>
                <c:pt idx="234">
                  <c:v>45161</c:v>
                </c:pt>
                <c:pt idx="235">
                  <c:v>45162</c:v>
                </c:pt>
                <c:pt idx="236">
                  <c:v>45163</c:v>
                </c:pt>
                <c:pt idx="237">
                  <c:v>45164</c:v>
                </c:pt>
                <c:pt idx="238">
                  <c:v>45165</c:v>
                </c:pt>
                <c:pt idx="239">
                  <c:v>45166</c:v>
                </c:pt>
                <c:pt idx="240">
                  <c:v>45167</c:v>
                </c:pt>
                <c:pt idx="241">
                  <c:v>45168</c:v>
                </c:pt>
                <c:pt idx="242">
                  <c:v>45169</c:v>
                </c:pt>
                <c:pt idx="243">
                  <c:v>45170</c:v>
                </c:pt>
                <c:pt idx="244">
                  <c:v>45171</c:v>
                </c:pt>
                <c:pt idx="245">
                  <c:v>45172</c:v>
                </c:pt>
                <c:pt idx="246">
                  <c:v>45173</c:v>
                </c:pt>
                <c:pt idx="247">
                  <c:v>45174</c:v>
                </c:pt>
                <c:pt idx="248">
                  <c:v>45175</c:v>
                </c:pt>
                <c:pt idx="249">
                  <c:v>45176</c:v>
                </c:pt>
                <c:pt idx="250">
                  <c:v>45177</c:v>
                </c:pt>
                <c:pt idx="251">
                  <c:v>45178</c:v>
                </c:pt>
                <c:pt idx="252">
                  <c:v>45179</c:v>
                </c:pt>
                <c:pt idx="253">
                  <c:v>45180</c:v>
                </c:pt>
                <c:pt idx="254">
                  <c:v>45181</c:v>
                </c:pt>
                <c:pt idx="255">
                  <c:v>45182</c:v>
                </c:pt>
                <c:pt idx="256">
                  <c:v>45183</c:v>
                </c:pt>
                <c:pt idx="257">
                  <c:v>45184</c:v>
                </c:pt>
                <c:pt idx="258">
                  <c:v>45185</c:v>
                </c:pt>
                <c:pt idx="259">
                  <c:v>45186</c:v>
                </c:pt>
                <c:pt idx="260">
                  <c:v>45187</c:v>
                </c:pt>
                <c:pt idx="261">
                  <c:v>45188</c:v>
                </c:pt>
                <c:pt idx="262">
                  <c:v>45189</c:v>
                </c:pt>
                <c:pt idx="263">
                  <c:v>45190</c:v>
                </c:pt>
                <c:pt idx="264">
                  <c:v>45191</c:v>
                </c:pt>
                <c:pt idx="265">
                  <c:v>45192</c:v>
                </c:pt>
                <c:pt idx="266">
                  <c:v>45193</c:v>
                </c:pt>
                <c:pt idx="267">
                  <c:v>45194</c:v>
                </c:pt>
                <c:pt idx="268">
                  <c:v>45195</c:v>
                </c:pt>
                <c:pt idx="269">
                  <c:v>45196</c:v>
                </c:pt>
                <c:pt idx="270">
                  <c:v>45197</c:v>
                </c:pt>
                <c:pt idx="271">
                  <c:v>45198</c:v>
                </c:pt>
                <c:pt idx="272">
                  <c:v>45199</c:v>
                </c:pt>
                <c:pt idx="273">
                  <c:v>45200</c:v>
                </c:pt>
                <c:pt idx="274">
                  <c:v>45201</c:v>
                </c:pt>
                <c:pt idx="275">
                  <c:v>45202</c:v>
                </c:pt>
                <c:pt idx="276">
                  <c:v>45203</c:v>
                </c:pt>
                <c:pt idx="277">
                  <c:v>45204</c:v>
                </c:pt>
                <c:pt idx="278">
                  <c:v>45205</c:v>
                </c:pt>
                <c:pt idx="279">
                  <c:v>45206</c:v>
                </c:pt>
                <c:pt idx="280">
                  <c:v>45207</c:v>
                </c:pt>
                <c:pt idx="281">
                  <c:v>45208</c:v>
                </c:pt>
                <c:pt idx="282">
                  <c:v>45209</c:v>
                </c:pt>
                <c:pt idx="283">
                  <c:v>45210</c:v>
                </c:pt>
                <c:pt idx="284">
                  <c:v>45211</c:v>
                </c:pt>
                <c:pt idx="285">
                  <c:v>45212</c:v>
                </c:pt>
                <c:pt idx="286">
                  <c:v>45213</c:v>
                </c:pt>
                <c:pt idx="287">
                  <c:v>45214</c:v>
                </c:pt>
                <c:pt idx="288">
                  <c:v>45215</c:v>
                </c:pt>
                <c:pt idx="289">
                  <c:v>45216</c:v>
                </c:pt>
                <c:pt idx="290">
                  <c:v>45217</c:v>
                </c:pt>
                <c:pt idx="291">
                  <c:v>45218</c:v>
                </c:pt>
                <c:pt idx="292">
                  <c:v>45219</c:v>
                </c:pt>
                <c:pt idx="293">
                  <c:v>45220</c:v>
                </c:pt>
                <c:pt idx="294">
                  <c:v>45221</c:v>
                </c:pt>
                <c:pt idx="295">
                  <c:v>45222</c:v>
                </c:pt>
                <c:pt idx="296">
                  <c:v>45223</c:v>
                </c:pt>
                <c:pt idx="297">
                  <c:v>45224</c:v>
                </c:pt>
                <c:pt idx="298">
                  <c:v>45225</c:v>
                </c:pt>
                <c:pt idx="299">
                  <c:v>45226</c:v>
                </c:pt>
                <c:pt idx="300">
                  <c:v>45227</c:v>
                </c:pt>
                <c:pt idx="301">
                  <c:v>45228</c:v>
                </c:pt>
                <c:pt idx="302">
                  <c:v>45229</c:v>
                </c:pt>
                <c:pt idx="303">
                  <c:v>45230</c:v>
                </c:pt>
                <c:pt idx="304">
                  <c:v>45231</c:v>
                </c:pt>
                <c:pt idx="305">
                  <c:v>45232</c:v>
                </c:pt>
                <c:pt idx="306">
                  <c:v>45233</c:v>
                </c:pt>
                <c:pt idx="307">
                  <c:v>45234</c:v>
                </c:pt>
                <c:pt idx="308">
                  <c:v>45235</c:v>
                </c:pt>
                <c:pt idx="309">
                  <c:v>45236</c:v>
                </c:pt>
                <c:pt idx="310">
                  <c:v>45237</c:v>
                </c:pt>
                <c:pt idx="311">
                  <c:v>45238</c:v>
                </c:pt>
                <c:pt idx="312">
                  <c:v>45239</c:v>
                </c:pt>
                <c:pt idx="313">
                  <c:v>45240</c:v>
                </c:pt>
                <c:pt idx="314">
                  <c:v>45241</c:v>
                </c:pt>
                <c:pt idx="315">
                  <c:v>45242</c:v>
                </c:pt>
                <c:pt idx="316">
                  <c:v>45243</c:v>
                </c:pt>
                <c:pt idx="317">
                  <c:v>45244</c:v>
                </c:pt>
                <c:pt idx="318">
                  <c:v>45245</c:v>
                </c:pt>
                <c:pt idx="319">
                  <c:v>45246</c:v>
                </c:pt>
                <c:pt idx="320">
                  <c:v>45247</c:v>
                </c:pt>
                <c:pt idx="321">
                  <c:v>45248</c:v>
                </c:pt>
                <c:pt idx="322">
                  <c:v>45249</c:v>
                </c:pt>
                <c:pt idx="323">
                  <c:v>45250</c:v>
                </c:pt>
                <c:pt idx="324">
                  <c:v>45251</c:v>
                </c:pt>
                <c:pt idx="325">
                  <c:v>45252</c:v>
                </c:pt>
                <c:pt idx="326">
                  <c:v>45253</c:v>
                </c:pt>
                <c:pt idx="327">
                  <c:v>45254</c:v>
                </c:pt>
                <c:pt idx="328">
                  <c:v>45255</c:v>
                </c:pt>
                <c:pt idx="329">
                  <c:v>45256</c:v>
                </c:pt>
                <c:pt idx="330">
                  <c:v>45257</c:v>
                </c:pt>
                <c:pt idx="331">
                  <c:v>45258</c:v>
                </c:pt>
                <c:pt idx="332">
                  <c:v>45259</c:v>
                </c:pt>
                <c:pt idx="333">
                  <c:v>45260</c:v>
                </c:pt>
                <c:pt idx="334">
                  <c:v>45261</c:v>
                </c:pt>
                <c:pt idx="335">
                  <c:v>45262</c:v>
                </c:pt>
                <c:pt idx="336">
                  <c:v>45263</c:v>
                </c:pt>
                <c:pt idx="337">
                  <c:v>45264</c:v>
                </c:pt>
                <c:pt idx="338">
                  <c:v>45265</c:v>
                </c:pt>
                <c:pt idx="339">
                  <c:v>45266</c:v>
                </c:pt>
                <c:pt idx="340">
                  <c:v>45267</c:v>
                </c:pt>
                <c:pt idx="341">
                  <c:v>45268</c:v>
                </c:pt>
                <c:pt idx="342">
                  <c:v>45269</c:v>
                </c:pt>
                <c:pt idx="343">
                  <c:v>45270</c:v>
                </c:pt>
                <c:pt idx="344">
                  <c:v>45271</c:v>
                </c:pt>
                <c:pt idx="345">
                  <c:v>45272</c:v>
                </c:pt>
                <c:pt idx="346">
                  <c:v>45273</c:v>
                </c:pt>
                <c:pt idx="347">
                  <c:v>45274</c:v>
                </c:pt>
                <c:pt idx="348">
                  <c:v>45275</c:v>
                </c:pt>
                <c:pt idx="349">
                  <c:v>45276</c:v>
                </c:pt>
                <c:pt idx="350">
                  <c:v>45277</c:v>
                </c:pt>
                <c:pt idx="351">
                  <c:v>45278</c:v>
                </c:pt>
                <c:pt idx="352">
                  <c:v>45279</c:v>
                </c:pt>
                <c:pt idx="353">
                  <c:v>45280</c:v>
                </c:pt>
                <c:pt idx="354">
                  <c:v>45281</c:v>
                </c:pt>
                <c:pt idx="355">
                  <c:v>45282</c:v>
                </c:pt>
                <c:pt idx="356">
                  <c:v>45283</c:v>
                </c:pt>
                <c:pt idx="357">
                  <c:v>45284</c:v>
                </c:pt>
                <c:pt idx="358">
                  <c:v>45285</c:v>
                </c:pt>
                <c:pt idx="359">
                  <c:v>45286</c:v>
                </c:pt>
                <c:pt idx="360">
                  <c:v>45287</c:v>
                </c:pt>
                <c:pt idx="361">
                  <c:v>45288</c:v>
                </c:pt>
                <c:pt idx="362">
                  <c:v>45289</c:v>
                </c:pt>
                <c:pt idx="363">
                  <c:v>45290</c:v>
                </c:pt>
                <c:pt idx="364">
                  <c:v>45291</c:v>
                </c:pt>
              </c:numCache>
            </c:numRef>
          </c:cat>
          <c:val>
            <c:numRef>
              <c:f>'CSSG_Armazenamento_AS_TGNL (2)'!$L$5:$L$369</c:f>
              <c:numCache>
                <c:formatCode>#,##0</c:formatCode>
                <c:ptCount val="365"/>
                <c:pt idx="0">
                  <c:v>3899018782</c:v>
                </c:pt>
                <c:pt idx="1">
                  <c:v>3899018782</c:v>
                </c:pt>
                <c:pt idx="2">
                  <c:v>3899018782</c:v>
                </c:pt>
                <c:pt idx="3">
                  <c:v>3899018782</c:v>
                </c:pt>
                <c:pt idx="4">
                  <c:v>3899018782</c:v>
                </c:pt>
                <c:pt idx="5">
                  <c:v>3899018782</c:v>
                </c:pt>
                <c:pt idx="6">
                  <c:v>3899018782</c:v>
                </c:pt>
                <c:pt idx="7">
                  <c:v>3899018782</c:v>
                </c:pt>
                <c:pt idx="8">
                  <c:v>3899018782</c:v>
                </c:pt>
                <c:pt idx="9">
                  <c:v>3899018782</c:v>
                </c:pt>
                <c:pt idx="10">
                  <c:v>3899018782</c:v>
                </c:pt>
                <c:pt idx="11">
                  <c:v>3899018782</c:v>
                </c:pt>
                <c:pt idx="12">
                  <c:v>3899008771</c:v>
                </c:pt>
                <c:pt idx="13">
                  <c:v>3899008771</c:v>
                </c:pt>
                <c:pt idx="14">
                  <c:v>3899008771</c:v>
                </c:pt>
                <c:pt idx="15">
                  <c:v>3899008771</c:v>
                </c:pt>
                <c:pt idx="16">
                  <c:v>3899008771</c:v>
                </c:pt>
                <c:pt idx="17">
                  <c:v>3899008771</c:v>
                </c:pt>
                <c:pt idx="18">
                  <c:v>3899008771</c:v>
                </c:pt>
                <c:pt idx="19">
                  <c:v>3899008771</c:v>
                </c:pt>
                <c:pt idx="20">
                  <c:v>3899008771</c:v>
                </c:pt>
                <c:pt idx="21">
                  <c:v>3899008771</c:v>
                </c:pt>
                <c:pt idx="22">
                  <c:v>3899008771</c:v>
                </c:pt>
                <c:pt idx="23">
                  <c:v>3899004582</c:v>
                </c:pt>
                <c:pt idx="24">
                  <c:v>3899002702</c:v>
                </c:pt>
                <c:pt idx="25">
                  <c:v>3899002702</c:v>
                </c:pt>
                <c:pt idx="26">
                  <c:v>3899002702</c:v>
                </c:pt>
                <c:pt idx="27">
                  <c:v>3899002702</c:v>
                </c:pt>
                <c:pt idx="28">
                  <c:v>3899002702</c:v>
                </c:pt>
                <c:pt idx="29">
                  <c:v>3899002702</c:v>
                </c:pt>
                <c:pt idx="30">
                  <c:v>3898998608</c:v>
                </c:pt>
                <c:pt idx="31">
                  <c:v>3898998608</c:v>
                </c:pt>
                <c:pt idx="32">
                  <c:v>3898998608</c:v>
                </c:pt>
                <c:pt idx="33">
                  <c:v>3898998608</c:v>
                </c:pt>
                <c:pt idx="34">
                  <c:v>3898998608</c:v>
                </c:pt>
                <c:pt idx="35">
                  <c:v>3898998608</c:v>
                </c:pt>
                <c:pt idx="36">
                  <c:v>3898998608</c:v>
                </c:pt>
                <c:pt idx="37">
                  <c:v>3898998608</c:v>
                </c:pt>
                <c:pt idx="38">
                  <c:v>3898998608</c:v>
                </c:pt>
                <c:pt idx="39">
                  <c:v>3898995502</c:v>
                </c:pt>
                <c:pt idx="40">
                  <c:v>3898995502</c:v>
                </c:pt>
                <c:pt idx="41">
                  <c:v>3898995502</c:v>
                </c:pt>
                <c:pt idx="42">
                  <c:v>3898995502</c:v>
                </c:pt>
                <c:pt idx="43">
                  <c:v>3898995502</c:v>
                </c:pt>
                <c:pt idx="44">
                  <c:v>3898994883</c:v>
                </c:pt>
                <c:pt idx="45">
                  <c:v>3898994883</c:v>
                </c:pt>
                <c:pt idx="46">
                  <c:v>3898994502</c:v>
                </c:pt>
                <c:pt idx="47">
                  <c:v>3898994502</c:v>
                </c:pt>
                <c:pt idx="48">
                  <c:v>3898994502</c:v>
                </c:pt>
                <c:pt idx="49">
                  <c:v>3898994502</c:v>
                </c:pt>
                <c:pt idx="50">
                  <c:v>3898990385</c:v>
                </c:pt>
                <c:pt idx="51">
                  <c:v>3856336385</c:v>
                </c:pt>
                <c:pt idx="52">
                  <c:v>3856333517</c:v>
                </c:pt>
                <c:pt idx="53">
                  <c:v>3820779517</c:v>
                </c:pt>
                <c:pt idx="54">
                  <c:v>3788758517</c:v>
                </c:pt>
                <c:pt idx="55">
                  <c:v>3788758517</c:v>
                </c:pt>
                <c:pt idx="56">
                  <c:v>3788758517</c:v>
                </c:pt>
                <c:pt idx="57">
                  <c:v>3788758517</c:v>
                </c:pt>
                <c:pt idx="58">
                  <c:v>3788758517</c:v>
                </c:pt>
                <c:pt idx="59">
                  <c:v>3788758517</c:v>
                </c:pt>
                <c:pt idx="60">
                  <c:v>3788758517</c:v>
                </c:pt>
                <c:pt idx="61">
                  <c:v>3788758517</c:v>
                </c:pt>
                <c:pt idx="62">
                  <c:v>3788758517</c:v>
                </c:pt>
                <c:pt idx="63">
                  <c:v>3788758517</c:v>
                </c:pt>
                <c:pt idx="64">
                  <c:v>3788758517</c:v>
                </c:pt>
                <c:pt idx="65">
                  <c:v>3788754757</c:v>
                </c:pt>
                <c:pt idx="66">
                  <c:v>3788753817</c:v>
                </c:pt>
                <c:pt idx="67">
                  <c:v>3788751568</c:v>
                </c:pt>
                <c:pt idx="68">
                  <c:v>3788751009</c:v>
                </c:pt>
                <c:pt idx="69">
                  <c:v>3788751009</c:v>
                </c:pt>
                <c:pt idx="70">
                  <c:v>3788751009</c:v>
                </c:pt>
                <c:pt idx="71">
                  <c:v>3788751009</c:v>
                </c:pt>
                <c:pt idx="72">
                  <c:v>3788748367</c:v>
                </c:pt>
                <c:pt idx="73">
                  <c:v>3788748367</c:v>
                </c:pt>
                <c:pt idx="74">
                  <c:v>3788748236</c:v>
                </c:pt>
                <c:pt idx="75">
                  <c:v>3788747867</c:v>
                </c:pt>
                <c:pt idx="76">
                  <c:v>3788747867</c:v>
                </c:pt>
                <c:pt idx="77">
                  <c:v>3788747867</c:v>
                </c:pt>
                <c:pt idx="78">
                  <c:v>3788747867</c:v>
                </c:pt>
                <c:pt idx="79">
                  <c:v>3788743297</c:v>
                </c:pt>
                <c:pt idx="80">
                  <c:v>3788743297</c:v>
                </c:pt>
                <c:pt idx="81">
                  <c:v>3788742821</c:v>
                </c:pt>
                <c:pt idx="82">
                  <c:v>3788742440</c:v>
                </c:pt>
                <c:pt idx="83">
                  <c:v>3788742440</c:v>
                </c:pt>
                <c:pt idx="84">
                  <c:v>3788742440</c:v>
                </c:pt>
                <c:pt idx="85">
                  <c:v>3788740429</c:v>
                </c:pt>
                <c:pt idx="86">
                  <c:v>3788736240</c:v>
                </c:pt>
                <c:pt idx="87">
                  <c:v>3788736240</c:v>
                </c:pt>
                <c:pt idx="88">
                  <c:v>3788736240</c:v>
                </c:pt>
                <c:pt idx="89">
                  <c:v>3788656436</c:v>
                </c:pt>
                <c:pt idx="90">
                  <c:v>3788656436</c:v>
                </c:pt>
                <c:pt idx="91">
                  <c:v>3788656436</c:v>
                </c:pt>
                <c:pt idx="92">
                  <c:v>3788650902</c:v>
                </c:pt>
                <c:pt idx="93">
                  <c:v>3788642803</c:v>
                </c:pt>
                <c:pt idx="94">
                  <c:v>3788641941</c:v>
                </c:pt>
                <c:pt idx="95">
                  <c:v>3788638835</c:v>
                </c:pt>
                <c:pt idx="96">
                  <c:v>3788638835</c:v>
                </c:pt>
                <c:pt idx="97">
                  <c:v>3788638835</c:v>
                </c:pt>
                <c:pt idx="98">
                  <c:v>3788638835</c:v>
                </c:pt>
                <c:pt idx="99">
                  <c:v>3788638835</c:v>
                </c:pt>
                <c:pt idx="100">
                  <c:v>3788638835</c:v>
                </c:pt>
                <c:pt idx="101">
                  <c:v>3788638835</c:v>
                </c:pt>
                <c:pt idx="102">
                  <c:v>3788637776</c:v>
                </c:pt>
                <c:pt idx="103">
                  <c:v>3788637776</c:v>
                </c:pt>
                <c:pt idx="104">
                  <c:v>3804374103</c:v>
                </c:pt>
                <c:pt idx="105">
                  <c:v>3804374103</c:v>
                </c:pt>
                <c:pt idx="106">
                  <c:v>3804374103</c:v>
                </c:pt>
                <c:pt idx="107">
                  <c:v>3804374103</c:v>
                </c:pt>
                <c:pt idx="108">
                  <c:v>3804369890</c:v>
                </c:pt>
                <c:pt idx="109">
                  <c:v>3804369890</c:v>
                </c:pt>
                <c:pt idx="110">
                  <c:v>3804369890</c:v>
                </c:pt>
                <c:pt idx="111">
                  <c:v>3804369890</c:v>
                </c:pt>
                <c:pt idx="112">
                  <c:v>3804369890</c:v>
                </c:pt>
                <c:pt idx="113">
                  <c:v>3804369890</c:v>
                </c:pt>
                <c:pt idx="114">
                  <c:v>3804369890</c:v>
                </c:pt>
                <c:pt idx="115">
                  <c:v>3804366466</c:v>
                </c:pt>
                <c:pt idx="116">
                  <c:v>3804366466</c:v>
                </c:pt>
                <c:pt idx="117">
                  <c:v>3804366466</c:v>
                </c:pt>
                <c:pt idx="118">
                  <c:v>3804366466</c:v>
                </c:pt>
                <c:pt idx="119">
                  <c:v>3804366466</c:v>
                </c:pt>
                <c:pt idx="120">
                  <c:v>3804366466</c:v>
                </c:pt>
                <c:pt idx="121">
                  <c:v>3804366466</c:v>
                </c:pt>
                <c:pt idx="122">
                  <c:v>3804366466</c:v>
                </c:pt>
                <c:pt idx="123">
                  <c:v>3804366466</c:v>
                </c:pt>
                <c:pt idx="124">
                  <c:v>3804366466</c:v>
                </c:pt>
                <c:pt idx="125">
                  <c:v>3804366466</c:v>
                </c:pt>
                <c:pt idx="126">
                  <c:v>3804366466</c:v>
                </c:pt>
                <c:pt idx="127">
                  <c:v>3804366466</c:v>
                </c:pt>
                <c:pt idx="128">
                  <c:v>3804361801</c:v>
                </c:pt>
                <c:pt idx="129">
                  <c:v>3804361801</c:v>
                </c:pt>
                <c:pt idx="130">
                  <c:v>3804361801</c:v>
                </c:pt>
                <c:pt idx="131">
                  <c:v>3804361801</c:v>
                </c:pt>
                <c:pt idx="132">
                  <c:v>3804361801</c:v>
                </c:pt>
                <c:pt idx="133">
                  <c:v>3804361801</c:v>
                </c:pt>
                <c:pt idx="134">
                  <c:v>3804361801</c:v>
                </c:pt>
                <c:pt idx="135">
                  <c:v>3804361801</c:v>
                </c:pt>
                <c:pt idx="136">
                  <c:v>3804361801</c:v>
                </c:pt>
                <c:pt idx="137">
                  <c:v>3804361801</c:v>
                </c:pt>
                <c:pt idx="138">
                  <c:v>3804361801</c:v>
                </c:pt>
                <c:pt idx="139">
                  <c:v>3804361801</c:v>
                </c:pt>
                <c:pt idx="140">
                  <c:v>3804361801</c:v>
                </c:pt>
                <c:pt idx="141">
                  <c:v>3804361801</c:v>
                </c:pt>
                <c:pt idx="142">
                  <c:v>3767527801</c:v>
                </c:pt>
                <c:pt idx="143">
                  <c:v>3767527801</c:v>
                </c:pt>
                <c:pt idx="144">
                  <c:v>3767527801</c:v>
                </c:pt>
                <c:pt idx="145">
                  <c:v>3767527801</c:v>
                </c:pt>
                <c:pt idx="146">
                  <c:v>3767527801</c:v>
                </c:pt>
                <c:pt idx="147">
                  <c:v>3767527801</c:v>
                </c:pt>
                <c:pt idx="148">
                  <c:v>3718979801</c:v>
                </c:pt>
                <c:pt idx="149">
                  <c:v>3661051801</c:v>
                </c:pt>
                <c:pt idx="150">
                  <c:v>3609872801</c:v>
                </c:pt>
                <c:pt idx="151">
                  <c:v>3547236801</c:v>
                </c:pt>
                <c:pt idx="152">
                  <c:v>3547236801</c:v>
                </c:pt>
                <c:pt idx="153">
                  <c:v>3567082227</c:v>
                </c:pt>
                <c:pt idx="154">
                  <c:v>3581531207</c:v>
                </c:pt>
                <c:pt idx="155">
                  <c:v>3537529207</c:v>
                </c:pt>
                <c:pt idx="156">
                  <c:v>3508172207</c:v>
                </c:pt>
                <c:pt idx="157">
                  <c:v>3508172207</c:v>
                </c:pt>
                <c:pt idx="158">
                  <c:v>3530340415</c:v>
                </c:pt>
                <c:pt idx="159">
                  <c:v>3557512578</c:v>
                </c:pt>
                <c:pt idx="160">
                  <c:v>3583222476</c:v>
                </c:pt>
                <c:pt idx="161">
                  <c:v>3602898783</c:v>
                </c:pt>
                <c:pt idx="162">
                  <c:v>3559993783</c:v>
                </c:pt>
                <c:pt idx="163">
                  <c:v>3517713783</c:v>
                </c:pt>
                <c:pt idx="164">
                  <c:v>3517713783</c:v>
                </c:pt>
                <c:pt idx="165">
                  <c:v>3477742783</c:v>
                </c:pt>
                <c:pt idx="166">
                  <c:v>3439312783</c:v>
                </c:pt>
                <c:pt idx="167">
                  <c:v>3439312783</c:v>
                </c:pt>
                <c:pt idx="168">
                  <c:v>3449080998</c:v>
                </c:pt>
                <c:pt idx="169">
                  <c:v>3457281812</c:v>
                </c:pt>
                <c:pt idx="170">
                  <c:v>3423839812</c:v>
                </c:pt>
                <c:pt idx="171">
                  <c:v>3390799812</c:v>
                </c:pt>
                <c:pt idx="172">
                  <c:v>3361982812</c:v>
                </c:pt>
                <c:pt idx="173">
                  <c:v>3324322812</c:v>
                </c:pt>
                <c:pt idx="174">
                  <c:v>3348940758</c:v>
                </c:pt>
                <c:pt idx="175">
                  <c:v>3374872882</c:v>
                </c:pt>
                <c:pt idx="176">
                  <c:v>3386267512</c:v>
                </c:pt>
                <c:pt idx="177">
                  <c:v>3349888512</c:v>
                </c:pt>
                <c:pt idx="178">
                  <c:v>3309698512</c:v>
                </c:pt>
                <c:pt idx="179">
                  <c:v>3309698191</c:v>
                </c:pt>
                <c:pt idx="180">
                  <c:v>3293256593</c:v>
                </c:pt>
                <c:pt idx="181">
                  <c:v>3313888223</c:v>
                </c:pt>
                <c:pt idx="182">
                  <c:v>3333749449</c:v>
                </c:pt>
                <c:pt idx="183">
                  <c:v>3333749449</c:v>
                </c:pt>
                <c:pt idx="184">
                  <c:v>3333749449</c:v>
                </c:pt>
                <c:pt idx="185">
                  <c:v>3333749449</c:v>
                </c:pt>
                <c:pt idx="186">
                  <c:v>3333749449</c:v>
                </c:pt>
                <c:pt idx="187">
                  <c:v>3287328449</c:v>
                </c:pt>
                <c:pt idx="188">
                  <c:v>3255179449</c:v>
                </c:pt>
                <c:pt idx="189">
                  <c:v>3205552449</c:v>
                </c:pt>
                <c:pt idx="190">
                  <c:v>3136504449</c:v>
                </c:pt>
                <c:pt idx="191">
                  <c:v>3103834449</c:v>
                </c:pt>
                <c:pt idx="192">
                  <c:v>3103834449</c:v>
                </c:pt>
                <c:pt idx="193">
                  <c:v>3103834449</c:v>
                </c:pt>
                <c:pt idx="194">
                  <c:v>3122381998</c:v>
                </c:pt>
                <c:pt idx="195">
                  <c:v>3147835442</c:v>
                </c:pt>
                <c:pt idx="196">
                  <c:v>3168492841</c:v>
                </c:pt>
                <c:pt idx="197">
                  <c:v>3168492841</c:v>
                </c:pt>
                <c:pt idx="198">
                  <c:v>3129687841</c:v>
                </c:pt>
                <c:pt idx="199">
                  <c:v>3143077845</c:v>
                </c:pt>
                <c:pt idx="200">
                  <c:v>3111214845</c:v>
                </c:pt>
                <c:pt idx="201">
                  <c:v>3131026534</c:v>
                </c:pt>
                <c:pt idx="202">
                  <c:v>3152780468</c:v>
                </c:pt>
                <c:pt idx="203">
                  <c:v>3173647223</c:v>
                </c:pt>
                <c:pt idx="204">
                  <c:v>3186655021</c:v>
                </c:pt>
                <c:pt idx="205">
                  <c:v>3194264819</c:v>
                </c:pt>
                <c:pt idx="206">
                  <c:v>3202646439</c:v>
                </c:pt>
                <c:pt idx="207">
                  <c:v>3202646439</c:v>
                </c:pt>
                <c:pt idx="208">
                  <c:v>3167787439</c:v>
                </c:pt>
                <c:pt idx="209">
                  <c:v>3167787439</c:v>
                </c:pt>
                <c:pt idx="210">
                  <c:v>3167787439</c:v>
                </c:pt>
                <c:pt idx="211">
                  <c:v>3095301439</c:v>
                </c:pt>
                <c:pt idx="212">
                  <c:v>3064447439</c:v>
                </c:pt>
                <c:pt idx="213">
                  <c:v>3084633595</c:v>
                </c:pt>
                <c:pt idx="214">
                  <c:v>3107286262</c:v>
                </c:pt>
                <c:pt idx="215">
                  <c:v>3132273623</c:v>
                </c:pt>
                <c:pt idx="216">
                  <c:v>3132273623</c:v>
                </c:pt>
                <c:pt idx="217">
                  <c:v>3143966169</c:v>
                </c:pt>
                <c:pt idx="218">
                  <c:v>3143966169</c:v>
                </c:pt>
                <c:pt idx="219">
                  <c:v>3151970629</c:v>
                </c:pt>
                <c:pt idx="220">
                  <c:v>3151970629</c:v>
                </c:pt>
                <c:pt idx="221">
                  <c:v>3174336353</c:v>
                </c:pt>
                <c:pt idx="222">
                  <c:v>3198359573</c:v>
                </c:pt>
                <c:pt idx="223">
                  <c:v>3223798457</c:v>
                </c:pt>
                <c:pt idx="224">
                  <c:v>3251019318</c:v>
                </c:pt>
                <c:pt idx="225">
                  <c:v>3278028372</c:v>
                </c:pt>
                <c:pt idx="226">
                  <c:v>3304555494</c:v>
                </c:pt>
                <c:pt idx="227">
                  <c:v>3329209278</c:v>
                </c:pt>
                <c:pt idx="228">
                  <c:v>3348584220</c:v>
                </c:pt>
                <c:pt idx="229">
                  <c:v>3372634238</c:v>
                </c:pt>
                <c:pt idx="230">
                  <c:v>3396821484</c:v>
                </c:pt>
                <c:pt idx="231">
                  <c:v>3422303316</c:v>
                </c:pt>
                <c:pt idx="232">
                  <c:v>3446588988</c:v>
                </c:pt>
                <c:pt idx="233">
                  <c:v>3463132955</c:v>
                </c:pt>
                <c:pt idx="234">
                  <c:v>3483216975</c:v>
                </c:pt>
                <c:pt idx="235">
                  <c:v>3506495771</c:v>
                </c:pt>
                <c:pt idx="236">
                  <c:v>3530646463</c:v>
                </c:pt>
                <c:pt idx="237">
                  <c:v>3554349024</c:v>
                </c:pt>
                <c:pt idx="238">
                  <c:v>3581120833</c:v>
                </c:pt>
                <c:pt idx="239">
                  <c:v>3606674974</c:v>
                </c:pt>
                <c:pt idx="240">
                  <c:v>3620556130</c:v>
                </c:pt>
                <c:pt idx="241">
                  <c:v>3640706281</c:v>
                </c:pt>
                <c:pt idx="242">
                  <c:v>3659421461</c:v>
                </c:pt>
                <c:pt idx="243">
                  <c:v>3659421461</c:v>
                </c:pt>
                <c:pt idx="244">
                  <c:v>3659421461</c:v>
                </c:pt>
                <c:pt idx="245">
                  <c:v>3659421461</c:v>
                </c:pt>
                <c:pt idx="246">
                  <c:v>3659421461</c:v>
                </c:pt>
                <c:pt idx="247">
                  <c:v>3659421461</c:v>
                </c:pt>
                <c:pt idx="248">
                  <c:v>3659418974</c:v>
                </c:pt>
                <c:pt idx="249">
                  <c:v>3659418974</c:v>
                </c:pt>
                <c:pt idx="250">
                  <c:v>3659810485</c:v>
                </c:pt>
                <c:pt idx="251">
                  <c:v>3669886334</c:v>
                </c:pt>
                <c:pt idx="252">
                  <c:v>3669886334</c:v>
                </c:pt>
                <c:pt idx="253">
                  <c:v>3669886334</c:v>
                </c:pt>
                <c:pt idx="254">
                  <c:v>3669886334</c:v>
                </c:pt>
                <c:pt idx="255">
                  <c:v>3669886334</c:v>
                </c:pt>
                <c:pt idx="256">
                  <c:v>3669886334</c:v>
                </c:pt>
                <c:pt idx="257">
                  <c:v>3669886334</c:v>
                </c:pt>
                <c:pt idx="258">
                  <c:v>3669886334</c:v>
                </c:pt>
                <c:pt idx="259">
                  <c:v>3686772166</c:v>
                </c:pt>
                <c:pt idx="260">
                  <c:v>3686772166</c:v>
                </c:pt>
                <c:pt idx="261">
                  <c:v>3620182166</c:v>
                </c:pt>
                <c:pt idx="262">
                  <c:v>3601425166</c:v>
                </c:pt>
                <c:pt idx="263">
                  <c:v>3563134166</c:v>
                </c:pt>
                <c:pt idx="264">
                  <c:v>3513980166</c:v>
                </c:pt>
                <c:pt idx="265">
                  <c:v>3513980166</c:v>
                </c:pt>
                <c:pt idx="266">
                  <c:v>3513980166</c:v>
                </c:pt>
                <c:pt idx="267">
                  <c:v>3513980166</c:v>
                </c:pt>
                <c:pt idx="268">
                  <c:v>3513980166</c:v>
                </c:pt>
                <c:pt idx="269">
                  <c:v>3513980166</c:v>
                </c:pt>
                <c:pt idx="270">
                  <c:v>3513980166</c:v>
                </c:pt>
                <c:pt idx="271">
                  <c:v>3513980166</c:v>
                </c:pt>
                <c:pt idx="272">
                  <c:v>3474842881</c:v>
                </c:pt>
                <c:pt idx="273">
                  <c:v>3474842881</c:v>
                </c:pt>
                <c:pt idx="274">
                  <c:v>3426151881</c:v>
                </c:pt>
                <c:pt idx="275">
                  <c:v>3383051881</c:v>
                </c:pt>
                <c:pt idx="276">
                  <c:v>3383051881</c:v>
                </c:pt>
                <c:pt idx="277">
                  <c:v>3383051881</c:v>
                </c:pt>
                <c:pt idx="278">
                  <c:v>3400053491</c:v>
                </c:pt>
                <c:pt idx="279">
                  <c:v>3413056938</c:v>
                </c:pt>
                <c:pt idx="280">
                  <c:v>3413056938</c:v>
                </c:pt>
                <c:pt idx="281">
                  <c:v>3433752768</c:v>
                </c:pt>
                <c:pt idx="282">
                  <c:v>3457082583</c:v>
                </c:pt>
                <c:pt idx="283">
                  <c:v>3481169229</c:v>
                </c:pt>
                <c:pt idx="284">
                  <c:v>3506039752</c:v>
                </c:pt>
                <c:pt idx="285">
                  <c:v>3531385862</c:v>
                </c:pt>
                <c:pt idx="286">
                  <c:v>3556161822</c:v>
                </c:pt>
                <c:pt idx="287">
                  <c:v>3582382501</c:v>
                </c:pt>
                <c:pt idx="288">
                  <c:v>3607901288</c:v>
                </c:pt>
                <c:pt idx="289">
                  <c:v>3621354695</c:v>
                </c:pt>
                <c:pt idx="290">
                  <c:v>3631303706</c:v>
                </c:pt>
                <c:pt idx="291">
                  <c:v>3656896932</c:v>
                </c:pt>
                <c:pt idx="292">
                  <c:v>3681525061</c:v>
                </c:pt>
                <c:pt idx="293">
                  <c:v>3706464028</c:v>
                </c:pt>
                <c:pt idx="294">
                  <c:v>3732013834</c:v>
                </c:pt>
                <c:pt idx="295">
                  <c:v>3755620900</c:v>
                </c:pt>
                <c:pt idx="296">
                  <c:v>3778565742</c:v>
                </c:pt>
                <c:pt idx="297">
                  <c:v>3778565742</c:v>
                </c:pt>
                <c:pt idx="298">
                  <c:v>3778565742</c:v>
                </c:pt>
                <c:pt idx="299">
                  <c:v>3778565742</c:v>
                </c:pt>
                <c:pt idx="300">
                  <c:v>3800371468</c:v>
                </c:pt>
                <c:pt idx="301">
                  <c:v>3810447046</c:v>
                </c:pt>
                <c:pt idx="302">
                  <c:v>3825095167</c:v>
                </c:pt>
                <c:pt idx="303">
                  <c:v>3825305197</c:v>
                </c:pt>
                <c:pt idx="304">
                  <c:v>3825305197</c:v>
                </c:pt>
                <c:pt idx="305">
                  <c:v>3825305197</c:v>
                </c:pt>
                <c:pt idx="306">
                  <c:v>3825305197</c:v>
                </c:pt>
                <c:pt idx="307">
                  <c:v>3825305197</c:v>
                </c:pt>
                <c:pt idx="308">
                  <c:v>3825305197</c:v>
                </c:pt>
                <c:pt idx="309">
                  <c:v>3825305197</c:v>
                </c:pt>
                <c:pt idx="310">
                  <c:v>3795725197</c:v>
                </c:pt>
                <c:pt idx="311">
                  <c:v>3795725197</c:v>
                </c:pt>
                <c:pt idx="312">
                  <c:v>3795725197</c:v>
                </c:pt>
                <c:pt idx="313">
                  <c:v>3811534660</c:v>
                </c:pt>
                <c:pt idx="314">
                  <c:v>3821233113</c:v>
                </c:pt>
                <c:pt idx="315">
                  <c:v>3821233113</c:v>
                </c:pt>
                <c:pt idx="316">
                  <c:v>3821233113</c:v>
                </c:pt>
                <c:pt idx="317">
                  <c:v>3821233113</c:v>
                </c:pt>
                <c:pt idx="318">
                  <c:v>3821233113</c:v>
                </c:pt>
                <c:pt idx="319">
                  <c:v>3821233113</c:v>
                </c:pt>
                <c:pt idx="320">
                  <c:v>3821233113</c:v>
                </c:pt>
                <c:pt idx="321">
                  <c:v>3821233113</c:v>
                </c:pt>
                <c:pt idx="322">
                  <c:v>3821233113</c:v>
                </c:pt>
                <c:pt idx="323">
                  <c:v>3821233113</c:v>
                </c:pt>
                <c:pt idx="324">
                  <c:v>3821233113</c:v>
                </c:pt>
                <c:pt idx="325">
                  <c:v>3821233113</c:v>
                </c:pt>
                <c:pt idx="326">
                  <c:v>3821233113</c:v>
                </c:pt>
                <c:pt idx="327">
                  <c:v>3821233113</c:v>
                </c:pt>
                <c:pt idx="328">
                  <c:v>3821228988</c:v>
                </c:pt>
                <c:pt idx="329">
                  <c:v>3821228988</c:v>
                </c:pt>
                <c:pt idx="330">
                  <c:v>3821228988</c:v>
                </c:pt>
                <c:pt idx="331">
                  <c:v>3821228988</c:v>
                </c:pt>
                <c:pt idx="332">
                  <c:v>3790236988</c:v>
                </c:pt>
                <c:pt idx="333">
                  <c:v>3716712988</c:v>
                </c:pt>
                <c:pt idx="334">
                  <c:v>3665640988</c:v>
                </c:pt>
                <c:pt idx="335">
                  <c:v>3623294988</c:v>
                </c:pt>
                <c:pt idx="336">
                  <c:v>3623294988</c:v>
                </c:pt>
                <c:pt idx="337">
                  <c:v>3623294988</c:v>
                </c:pt>
                <c:pt idx="338">
                  <c:v>3588887988</c:v>
                </c:pt>
                <c:pt idx="339">
                  <c:v>3534200988</c:v>
                </c:pt>
                <c:pt idx="340">
                  <c:v>3474675988</c:v>
                </c:pt>
                <c:pt idx="341">
                  <c:v>3474675988</c:v>
                </c:pt>
                <c:pt idx="342">
                  <c:v>3474675988</c:v>
                </c:pt>
                <c:pt idx="343">
                  <c:v>3474675988</c:v>
                </c:pt>
                <c:pt idx="344">
                  <c:v>3474675988</c:v>
                </c:pt>
                <c:pt idx="345">
                  <c:v>3474675988</c:v>
                </c:pt>
                <c:pt idx="346">
                  <c:v>3497486351</c:v>
                </c:pt>
                <c:pt idx="347">
                  <c:v>3517530336</c:v>
                </c:pt>
                <c:pt idx="348">
                  <c:v>3541282550</c:v>
                </c:pt>
                <c:pt idx="349">
                  <c:v>3564718129</c:v>
                </c:pt>
                <c:pt idx="350">
                  <c:v>3578216643</c:v>
                </c:pt>
                <c:pt idx="351">
                  <c:v>3591845550</c:v>
                </c:pt>
                <c:pt idx="352">
                  <c:v>3617463344</c:v>
                </c:pt>
                <c:pt idx="353">
                  <c:v>3644095401</c:v>
                </c:pt>
                <c:pt idx="354">
                  <c:v>3670437160</c:v>
                </c:pt>
                <c:pt idx="355">
                  <c:v>3696147907</c:v>
                </c:pt>
                <c:pt idx="356">
                  <c:v>3721924399</c:v>
                </c:pt>
                <c:pt idx="357">
                  <c:v>3731291033</c:v>
                </c:pt>
                <c:pt idx="358">
                  <c:v>3742221515</c:v>
                </c:pt>
                <c:pt idx="359">
                  <c:v>3768127237</c:v>
                </c:pt>
                <c:pt idx="360">
                  <c:v>3778418661</c:v>
                </c:pt>
                <c:pt idx="361">
                  <c:v>3778418661</c:v>
                </c:pt>
                <c:pt idx="362">
                  <c:v>3732687661</c:v>
                </c:pt>
                <c:pt idx="363">
                  <c:v>3732687661</c:v>
                </c:pt>
                <c:pt idx="364">
                  <c:v>3732601005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FC2E-497B-8BDA-4A43D4ADD92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822105008"/>
        <c:axId val="822106976"/>
      </c:lineChart>
      <c:dateAx>
        <c:axId val="822105008"/>
        <c:scaling>
          <c:orientation val="minMax"/>
        </c:scaling>
        <c:delete val="0"/>
        <c:axPos val="b"/>
        <c:numFmt formatCode="mmm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822106976"/>
        <c:crosses val="autoZero"/>
        <c:auto val="1"/>
        <c:lblOffset val="100"/>
        <c:baseTimeUnit val="days"/>
        <c:majorUnit val="1"/>
        <c:majorTimeUnit val="months"/>
      </c:dateAx>
      <c:valAx>
        <c:axId val="822106976"/>
        <c:scaling>
          <c:orientation val="minMax"/>
          <c:max val="40000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822105008"/>
        <c:crosses val="autoZero"/>
        <c:crossBetween val="between"/>
        <c:majorUnit val="1000000000"/>
        <c:dispUnits>
          <c:builtInUnit val="millions"/>
          <c:dispUnitsLbl>
            <c:layout>
              <c:manualLayout>
                <c:xMode val="edge"/>
                <c:yMode val="edge"/>
                <c:x val="2.7676027676027677E-2"/>
                <c:y val="6.0849213374955351E-2"/>
              </c:manualLayout>
            </c:layout>
            <c:tx>
              <c:rich>
                <a:bodyPr rot="0" spcFirstLastPara="1" vertOverflow="ellipsis" wrap="square" anchor="ctr" anchorCtr="1"/>
                <a:lstStyle/>
                <a:p>
                  <a:pPr>
                    <a:defRPr sz="14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r>
                    <a:rPr lang="en-US" sz="1400"/>
                    <a:t>TWh</a:t>
                  </a:r>
                </a:p>
              </c:rich>
            </c:tx>
            <c:spPr>
              <a:noFill/>
              <a:ln>
                <a:noFill/>
              </a:ln>
              <a:effectLst/>
            </c:spPr>
            <c:txPr>
              <a:bodyPr rot="0" spcFirstLastPara="1" vertOverflow="ellipsis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</c:dispUnitsLbl>
        </c:dispUnits>
      </c:valAx>
      <c:spPr>
        <a:solidFill>
          <a:schemeClr val="accent5">
            <a:lumMod val="20000"/>
            <a:lumOff val="80000"/>
          </a:schemeClr>
        </a:solidFill>
        <a:ln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a:ln>
        <a:effectLst/>
      </c:spPr>
    </c:plotArea>
    <c:legend>
      <c:legendPos val="b"/>
      <c:layout>
        <c:manualLayout>
          <c:xMode val="edge"/>
          <c:yMode val="edge"/>
          <c:x val="0.37129603916892284"/>
          <c:y val="0.93340329966561053"/>
          <c:w val="0.25740782937316675"/>
          <c:h val="6.659670033438949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pt-PT"/>
    </a:p>
  </c:txPr>
  <c:externalData r:id="rId3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b="1">
                <a:solidFill>
                  <a:schemeClr val="tx1"/>
                </a:solidFill>
              </a:rPr>
              <a:t>Existências no TGNL</a:t>
            </a:r>
          </a:p>
        </c:rich>
      </c:tx>
      <c:layout>
        <c:manualLayout>
          <c:xMode val="edge"/>
          <c:yMode val="edge"/>
          <c:x val="0.42376900770540255"/>
          <c:y val="5.48536712787392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pt-PT"/>
        </a:p>
      </c:txPr>
    </c:title>
    <c:autoTitleDeleted val="0"/>
    <c:plotArea>
      <c:layout>
        <c:manualLayout>
          <c:layoutTarget val="inner"/>
          <c:xMode val="edge"/>
          <c:yMode val="edge"/>
          <c:x val="8.2329082901667017E-2"/>
          <c:y val="0.19157088122605365"/>
          <c:w val="0.89976283813405322"/>
          <c:h val="0.5988524793875033"/>
        </c:manualLayout>
      </c:layout>
      <c:lineChart>
        <c:grouping val="standard"/>
        <c:varyColors val="0"/>
        <c:ser>
          <c:idx val="0"/>
          <c:order val="0"/>
          <c:tx>
            <c:strRef>
              <c:f>'CSSG_Armazenamento_AS_TGNL (2)'!$AL$3</c:f>
              <c:strCache>
                <c:ptCount val="1"/>
                <c:pt idx="0">
                  <c:v>2023</c:v>
                </c:pt>
              </c:strCache>
            </c:strRef>
          </c:tx>
          <c:spPr>
            <a:ln w="12700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'CSSG_Armazenamento_AS_TGNL (2)'!$AG$5:$AG$369</c:f>
              <c:numCache>
                <c:formatCode>m/d/yyyy</c:formatCode>
                <c:ptCount val="365"/>
                <c:pt idx="0">
                  <c:v>44927</c:v>
                </c:pt>
                <c:pt idx="1">
                  <c:v>44928</c:v>
                </c:pt>
                <c:pt idx="2">
                  <c:v>44929</c:v>
                </c:pt>
                <c:pt idx="3">
                  <c:v>44930</c:v>
                </c:pt>
                <c:pt idx="4">
                  <c:v>44931</c:v>
                </c:pt>
                <c:pt idx="5">
                  <c:v>44932</c:v>
                </c:pt>
                <c:pt idx="6">
                  <c:v>44933</c:v>
                </c:pt>
                <c:pt idx="7">
                  <c:v>44934</c:v>
                </c:pt>
                <c:pt idx="8">
                  <c:v>44935</c:v>
                </c:pt>
                <c:pt idx="9">
                  <c:v>44936</c:v>
                </c:pt>
                <c:pt idx="10">
                  <c:v>44937</c:v>
                </c:pt>
                <c:pt idx="11">
                  <c:v>44938</c:v>
                </c:pt>
                <c:pt idx="12">
                  <c:v>44939</c:v>
                </c:pt>
                <c:pt idx="13">
                  <c:v>44940</c:v>
                </c:pt>
                <c:pt idx="14">
                  <c:v>44941</c:v>
                </c:pt>
                <c:pt idx="15">
                  <c:v>44942</c:v>
                </c:pt>
                <c:pt idx="16">
                  <c:v>44943</c:v>
                </c:pt>
                <c:pt idx="17">
                  <c:v>44944</c:v>
                </c:pt>
                <c:pt idx="18">
                  <c:v>44945</c:v>
                </c:pt>
                <c:pt idx="19">
                  <c:v>44946</c:v>
                </c:pt>
                <c:pt idx="20">
                  <c:v>44947</c:v>
                </c:pt>
                <c:pt idx="21">
                  <c:v>44948</c:v>
                </c:pt>
                <c:pt idx="22">
                  <c:v>44949</c:v>
                </c:pt>
                <c:pt idx="23">
                  <c:v>44950</c:v>
                </c:pt>
                <c:pt idx="24">
                  <c:v>44951</c:v>
                </c:pt>
                <c:pt idx="25">
                  <c:v>44952</c:v>
                </c:pt>
                <c:pt idx="26">
                  <c:v>44953</c:v>
                </c:pt>
                <c:pt idx="27">
                  <c:v>44954</c:v>
                </c:pt>
                <c:pt idx="28">
                  <c:v>44955</c:v>
                </c:pt>
                <c:pt idx="29">
                  <c:v>44956</c:v>
                </c:pt>
                <c:pt idx="30">
                  <c:v>44957</c:v>
                </c:pt>
                <c:pt idx="31">
                  <c:v>44958</c:v>
                </c:pt>
                <c:pt idx="32">
                  <c:v>44959</c:v>
                </c:pt>
                <c:pt idx="33">
                  <c:v>44960</c:v>
                </c:pt>
                <c:pt idx="34">
                  <c:v>44961</c:v>
                </c:pt>
                <c:pt idx="35">
                  <c:v>44962</c:v>
                </c:pt>
                <c:pt idx="36">
                  <c:v>44963</c:v>
                </c:pt>
                <c:pt idx="37">
                  <c:v>44964</c:v>
                </c:pt>
                <c:pt idx="38">
                  <c:v>44965</c:v>
                </c:pt>
                <c:pt idx="39">
                  <c:v>44966</c:v>
                </c:pt>
                <c:pt idx="40">
                  <c:v>44967</c:v>
                </c:pt>
                <c:pt idx="41">
                  <c:v>44968</c:v>
                </c:pt>
                <c:pt idx="42">
                  <c:v>44969</c:v>
                </c:pt>
                <c:pt idx="43">
                  <c:v>44970</c:v>
                </c:pt>
                <c:pt idx="44">
                  <c:v>44971</c:v>
                </c:pt>
                <c:pt idx="45">
                  <c:v>44972</c:v>
                </c:pt>
                <c:pt idx="46">
                  <c:v>44973</c:v>
                </c:pt>
                <c:pt idx="47">
                  <c:v>44974</c:v>
                </c:pt>
                <c:pt idx="48">
                  <c:v>44975</c:v>
                </c:pt>
                <c:pt idx="49">
                  <c:v>44976</c:v>
                </c:pt>
                <c:pt idx="50">
                  <c:v>44977</c:v>
                </c:pt>
                <c:pt idx="51">
                  <c:v>44978</c:v>
                </c:pt>
                <c:pt idx="52">
                  <c:v>44979</c:v>
                </c:pt>
                <c:pt idx="53">
                  <c:v>44980</c:v>
                </c:pt>
                <c:pt idx="54">
                  <c:v>44981</c:v>
                </c:pt>
                <c:pt idx="55">
                  <c:v>44982</c:v>
                </c:pt>
                <c:pt idx="56">
                  <c:v>44983</c:v>
                </c:pt>
                <c:pt idx="57">
                  <c:v>44984</c:v>
                </c:pt>
                <c:pt idx="58">
                  <c:v>44985</c:v>
                </c:pt>
                <c:pt idx="59">
                  <c:v>44986</c:v>
                </c:pt>
                <c:pt idx="60">
                  <c:v>44987</c:v>
                </c:pt>
                <c:pt idx="61">
                  <c:v>44988</c:v>
                </c:pt>
                <c:pt idx="62">
                  <c:v>44989</c:v>
                </c:pt>
                <c:pt idx="63">
                  <c:v>44990</c:v>
                </c:pt>
                <c:pt idx="64">
                  <c:v>44991</c:v>
                </c:pt>
                <c:pt idx="65">
                  <c:v>44992</c:v>
                </c:pt>
                <c:pt idx="66">
                  <c:v>44993</c:v>
                </c:pt>
                <c:pt idx="67">
                  <c:v>44994</c:v>
                </c:pt>
                <c:pt idx="68">
                  <c:v>44995</c:v>
                </c:pt>
                <c:pt idx="69">
                  <c:v>44996</c:v>
                </c:pt>
                <c:pt idx="70">
                  <c:v>44997</c:v>
                </c:pt>
                <c:pt idx="71">
                  <c:v>44998</c:v>
                </c:pt>
                <c:pt idx="72">
                  <c:v>44999</c:v>
                </c:pt>
                <c:pt idx="73">
                  <c:v>45000</c:v>
                </c:pt>
                <c:pt idx="74">
                  <c:v>45001</c:v>
                </c:pt>
                <c:pt idx="75">
                  <c:v>45002</c:v>
                </c:pt>
                <c:pt idx="76">
                  <c:v>45003</c:v>
                </c:pt>
                <c:pt idx="77">
                  <c:v>45004</c:v>
                </c:pt>
                <c:pt idx="78">
                  <c:v>45005</c:v>
                </c:pt>
                <c:pt idx="79">
                  <c:v>45006</c:v>
                </c:pt>
                <c:pt idx="80">
                  <c:v>45007</c:v>
                </c:pt>
                <c:pt idx="81">
                  <c:v>45008</c:v>
                </c:pt>
                <c:pt idx="82">
                  <c:v>45009</c:v>
                </c:pt>
                <c:pt idx="83">
                  <c:v>45010</c:v>
                </c:pt>
                <c:pt idx="84">
                  <c:v>45011</c:v>
                </c:pt>
                <c:pt idx="85">
                  <c:v>45012</c:v>
                </c:pt>
                <c:pt idx="86">
                  <c:v>45013</c:v>
                </c:pt>
                <c:pt idx="87">
                  <c:v>45014</c:v>
                </c:pt>
                <c:pt idx="88">
                  <c:v>45015</c:v>
                </c:pt>
                <c:pt idx="89">
                  <c:v>45016</c:v>
                </c:pt>
                <c:pt idx="90">
                  <c:v>45017</c:v>
                </c:pt>
                <c:pt idx="91">
                  <c:v>45018</c:v>
                </c:pt>
                <c:pt idx="92">
                  <c:v>45019</c:v>
                </c:pt>
                <c:pt idx="93">
                  <c:v>45020</c:v>
                </c:pt>
                <c:pt idx="94">
                  <c:v>45021</c:v>
                </c:pt>
                <c:pt idx="95">
                  <c:v>45022</c:v>
                </c:pt>
                <c:pt idx="96">
                  <c:v>45023</c:v>
                </c:pt>
                <c:pt idx="97">
                  <c:v>45024</c:v>
                </c:pt>
                <c:pt idx="98">
                  <c:v>45025</c:v>
                </c:pt>
                <c:pt idx="99">
                  <c:v>45026</c:v>
                </c:pt>
                <c:pt idx="100">
                  <c:v>45027</c:v>
                </c:pt>
                <c:pt idx="101">
                  <c:v>45028</c:v>
                </c:pt>
                <c:pt idx="102">
                  <c:v>45029</c:v>
                </c:pt>
                <c:pt idx="103">
                  <c:v>45030</c:v>
                </c:pt>
                <c:pt idx="104">
                  <c:v>45031</c:v>
                </c:pt>
                <c:pt idx="105">
                  <c:v>45032</c:v>
                </c:pt>
                <c:pt idx="106">
                  <c:v>45033</c:v>
                </c:pt>
                <c:pt idx="107">
                  <c:v>45034</c:v>
                </c:pt>
                <c:pt idx="108">
                  <c:v>45035</c:v>
                </c:pt>
                <c:pt idx="109">
                  <c:v>45036</c:v>
                </c:pt>
                <c:pt idx="110">
                  <c:v>45037</c:v>
                </c:pt>
                <c:pt idx="111">
                  <c:v>45038</c:v>
                </c:pt>
                <c:pt idx="112">
                  <c:v>45039</c:v>
                </c:pt>
                <c:pt idx="113">
                  <c:v>45040</c:v>
                </c:pt>
                <c:pt idx="114">
                  <c:v>45041</c:v>
                </c:pt>
                <c:pt idx="115">
                  <c:v>45042</c:v>
                </c:pt>
                <c:pt idx="116">
                  <c:v>45043</c:v>
                </c:pt>
                <c:pt idx="117">
                  <c:v>45044</c:v>
                </c:pt>
                <c:pt idx="118">
                  <c:v>45045</c:v>
                </c:pt>
                <c:pt idx="119">
                  <c:v>45046</c:v>
                </c:pt>
                <c:pt idx="120">
                  <c:v>45047</c:v>
                </c:pt>
                <c:pt idx="121">
                  <c:v>45048</c:v>
                </c:pt>
                <c:pt idx="122">
                  <c:v>45049</c:v>
                </c:pt>
                <c:pt idx="123">
                  <c:v>45050</c:v>
                </c:pt>
                <c:pt idx="124">
                  <c:v>45051</c:v>
                </c:pt>
                <c:pt idx="125">
                  <c:v>45052</c:v>
                </c:pt>
                <c:pt idx="126">
                  <c:v>45053</c:v>
                </c:pt>
                <c:pt idx="127">
                  <c:v>45054</c:v>
                </c:pt>
                <c:pt idx="128">
                  <c:v>45055</c:v>
                </c:pt>
                <c:pt idx="129">
                  <c:v>45056</c:v>
                </c:pt>
                <c:pt idx="130">
                  <c:v>45057</c:v>
                </c:pt>
                <c:pt idx="131">
                  <c:v>45058</c:v>
                </c:pt>
                <c:pt idx="132">
                  <c:v>45059</c:v>
                </c:pt>
                <c:pt idx="133">
                  <c:v>45060</c:v>
                </c:pt>
                <c:pt idx="134">
                  <c:v>45061</c:v>
                </c:pt>
                <c:pt idx="135">
                  <c:v>45062</c:v>
                </c:pt>
                <c:pt idx="136">
                  <c:v>45063</c:v>
                </c:pt>
                <c:pt idx="137">
                  <c:v>45064</c:v>
                </c:pt>
                <c:pt idx="138">
                  <c:v>45065</c:v>
                </c:pt>
                <c:pt idx="139">
                  <c:v>45066</c:v>
                </c:pt>
                <c:pt idx="140">
                  <c:v>45067</c:v>
                </c:pt>
                <c:pt idx="141">
                  <c:v>45068</c:v>
                </c:pt>
                <c:pt idx="142">
                  <c:v>45069</c:v>
                </c:pt>
                <c:pt idx="143">
                  <c:v>45070</c:v>
                </c:pt>
                <c:pt idx="144">
                  <c:v>45071</c:v>
                </c:pt>
                <c:pt idx="145">
                  <c:v>45072</c:v>
                </c:pt>
                <c:pt idx="146">
                  <c:v>45073</c:v>
                </c:pt>
                <c:pt idx="147">
                  <c:v>45074</c:v>
                </c:pt>
                <c:pt idx="148">
                  <c:v>45075</c:v>
                </c:pt>
                <c:pt idx="149">
                  <c:v>45076</c:v>
                </c:pt>
                <c:pt idx="150">
                  <c:v>45077</c:v>
                </c:pt>
                <c:pt idx="151">
                  <c:v>45078</c:v>
                </c:pt>
                <c:pt idx="152">
                  <c:v>45079</c:v>
                </c:pt>
                <c:pt idx="153">
                  <c:v>45080</c:v>
                </c:pt>
                <c:pt idx="154">
                  <c:v>45081</c:v>
                </c:pt>
                <c:pt idx="155">
                  <c:v>45082</c:v>
                </c:pt>
                <c:pt idx="156">
                  <c:v>45083</c:v>
                </c:pt>
                <c:pt idx="157">
                  <c:v>45084</c:v>
                </c:pt>
                <c:pt idx="158">
                  <c:v>45085</c:v>
                </c:pt>
                <c:pt idx="159">
                  <c:v>45086</c:v>
                </c:pt>
                <c:pt idx="160">
                  <c:v>45087</c:v>
                </c:pt>
                <c:pt idx="161">
                  <c:v>45088</c:v>
                </c:pt>
                <c:pt idx="162">
                  <c:v>45089</c:v>
                </c:pt>
                <c:pt idx="163">
                  <c:v>45090</c:v>
                </c:pt>
                <c:pt idx="164">
                  <c:v>45091</c:v>
                </c:pt>
                <c:pt idx="165">
                  <c:v>45092</c:v>
                </c:pt>
                <c:pt idx="166">
                  <c:v>45093</c:v>
                </c:pt>
                <c:pt idx="167">
                  <c:v>45094</c:v>
                </c:pt>
                <c:pt idx="168">
                  <c:v>45095</c:v>
                </c:pt>
                <c:pt idx="169">
                  <c:v>45096</c:v>
                </c:pt>
                <c:pt idx="170">
                  <c:v>45097</c:v>
                </c:pt>
                <c:pt idx="171">
                  <c:v>45098</c:v>
                </c:pt>
                <c:pt idx="172">
                  <c:v>45099</c:v>
                </c:pt>
                <c:pt idx="173">
                  <c:v>45100</c:v>
                </c:pt>
                <c:pt idx="174">
                  <c:v>45101</c:v>
                </c:pt>
                <c:pt idx="175">
                  <c:v>45102</c:v>
                </c:pt>
                <c:pt idx="176">
                  <c:v>45103</c:v>
                </c:pt>
                <c:pt idx="177">
                  <c:v>45104</c:v>
                </c:pt>
                <c:pt idx="178">
                  <c:v>45105</c:v>
                </c:pt>
                <c:pt idx="179">
                  <c:v>45106</c:v>
                </c:pt>
                <c:pt idx="180">
                  <c:v>45107</c:v>
                </c:pt>
                <c:pt idx="181">
                  <c:v>45108</c:v>
                </c:pt>
                <c:pt idx="182">
                  <c:v>45109</c:v>
                </c:pt>
                <c:pt idx="183">
                  <c:v>45110</c:v>
                </c:pt>
                <c:pt idx="184">
                  <c:v>45111</c:v>
                </c:pt>
                <c:pt idx="185">
                  <c:v>45112</c:v>
                </c:pt>
                <c:pt idx="186">
                  <c:v>45113</c:v>
                </c:pt>
                <c:pt idx="187">
                  <c:v>45114</c:v>
                </c:pt>
                <c:pt idx="188">
                  <c:v>45115</c:v>
                </c:pt>
                <c:pt idx="189">
                  <c:v>45116</c:v>
                </c:pt>
                <c:pt idx="190">
                  <c:v>45117</c:v>
                </c:pt>
                <c:pt idx="191">
                  <c:v>45118</c:v>
                </c:pt>
                <c:pt idx="192">
                  <c:v>45119</c:v>
                </c:pt>
                <c:pt idx="193">
                  <c:v>45120</c:v>
                </c:pt>
                <c:pt idx="194">
                  <c:v>45121</c:v>
                </c:pt>
                <c:pt idx="195">
                  <c:v>45122</c:v>
                </c:pt>
                <c:pt idx="196">
                  <c:v>45123</c:v>
                </c:pt>
                <c:pt idx="197">
                  <c:v>45124</c:v>
                </c:pt>
                <c:pt idx="198">
                  <c:v>45125</c:v>
                </c:pt>
                <c:pt idx="199">
                  <c:v>45126</c:v>
                </c:pt>
                <c:pt idx="200">
                  <c:v>45127</c:v>
                </c:pt>
                <c:pt idx="201">
                  <c:v>45128</c:v>
                </c:pt>
                <c:pt idx="202">
                  <c:v>45129</c:v>
                </c:pt>
                <c:pt idx="203">
                  <c:v>45130</c:v>
                </c:pt>
                <c:pt idx="204">
                  <c:v>45131</c:v>
                </c:pt>
                <c:pt idx="205">
                  <c:v>45132</c:v>
                </c:pt>
                <c:pt idx="206">
                  <c:v>45133</c:v>
                </c:pt>
                <c:pt idx="207">
                  <c:v>45134</c:v>
                </c:pt>
                <c:pt idx="208">
                  <c:v>45135</c:v>
                </c:pt>
                <c:pt idx="209">
                  <c:v>45136</c:v>
                </c:pt>
                <c:pt idx="210">
                  <c:v>45137</c:v>
                </c:pt>
                <c:pt idx="211">
                  <c:v>45138</c:v>
                </c:pt>
                <c:pt idx="212">
                  <c:v>45139</c:v>
                </c:pt>
                <c:pt idx="213">
                  <c:v>45140</c:v>
                </c:pt>
                <c:pt idx="214">
                  <c:v>45141</c:v>
                </c:pt>
                <c:pt idx="215">
                  <c:v>45142</c:v>
                </c:pt>
                <c:pt idx="216">
                  <c:v>45143</c:v>
                </c:pt>
                <c:pt idx="217">
                  <c:v>45144</c:v>
                </c:pt>
                <c:pt idx="218">
                  <c:v>45145</c:v>
                </c:pt>
                <c:pt idx="219">
                  <c:v>45146</c:v>
                </c:pt>
                <c:pt idx="220">
                  <c:v>45147</c:v>
                </c:pt>
                <c:pt idx="221">
                  <c:v>45148</c:v>
                </c:pt>
                <c:pt idx="222">
                  <c:v>45149</c:v>
                </c:pt>
                <c:pt idx="223">
                  <c:v>45150</c:v>
                </c:pt>
                <c:pt idx="224">
                  <c:v>45151</c:v>
                </c:pt>
                <c:pt idx="225">
                  <c:v>45152</c:v>
                </c:pt>
                <c:pt idx="226">
                  <c:v>45153</c:v>
                </c:pt>
                <c:pt idx="227">
                  <c:v>45154</c:v>
                </c:pt>
                <c:pt idx="228">
                  <c:v>45155</c:v>
                </c:pt>
                <c:pt idx="229">
                  <c:v>45156</c:v>
                </c:pt>
                <c:pt idx="230">
                  <c:v>45157</c:v>
                </c:pt>
                <c:pt idx="231">
                  <c:v>45158</c:v>
                </c:pt>
                <c:pt idx="232">
                  <c:v>45159</c:v>
                </c:pt>
                <c:pt idx="233">
                  <c:v>45160</c:v>
                </c:pt>
                <c:pt idx="234">
                  <c:v>45161</c:v>
                </c:pt>
                <c:pt idx="235">
                  <c:v>45162</c:v>
                </c:pt>
                <c:pt idx="236">
                  <c:v>45163</c:v>
                </c:pt>
                <c:pt idx="237">
                  <c:v>45164</c:v>
                </c:pt>
                <c:pt idx="238">
                  <c:v>45165</c:v>
                </c:pt>
                <c:pt idx="239">
                  <c:v>45166</c:v>
                </c:pt>
                <c:pt idx="240">
                  <c:v>45167</c:v>
                </c:pt>
                <c:pt idx="241">
                  <c:v>45168</c:v>
                </c:pt>
                <c:pt idx="242">
                  <c:v>45169</c:v>
                </c:pt>
                <c:pt idx="243">
                  <c:v>45170</c:v>
                </c:pt>
                <c:pt idx="244">
                  <c:v>45171</c:v>
                </c:pt>
                <c:pt idx="245">
                  <c:v>45172</c:v>
                </c:pt>
                <c:pt idx="246">
                  <c:v>45173</c:v>
                </c:pt>
                <c:pt idx="247">
                  <c:v>45174</c:v>
                </c:pt>
                <c:pt idx="248">
                  <c:v>45175</c:v>
                </c:pt>
                <c:pt idx="249">
                  <c:v>45176</c:v>
                </c:pt>
                <c:pt idx="250">
                  <c:v>45177</c:v>
                </c:pt>
                <c:pt idx="251">
                  <c:v>45178</c:v>
                </c:pt>
                <c:pt idx="252">
                  <c:v>45179</c:v>
                </c:pt>
                <c:pt idx="253">
                  <c:v>45180</c:v>
                </c:pt>
                <c:pt idx="254">
                  <c:v>45181</c:v>
                </c:pt>
                <c:pt idx="255">
                  <c:v>45182</c:v>
                </c:pt>
                <c:pt idx="256">
                  <c:v>45183</c:v>
                </c:pt>
                <c:pt idx="257">
                  <c:v>45184</c:v>
                </c:pt>
                <c:pt idx="258">
                  <c:v>45185</c:v>
                </c:pt>
                <c:pt idx="259">
                  <c:v>45186</c:v>
                </c:pt>
                <c:pt idx="260">
                  <c:v>45187</c:v>
                </c:pt>
                <c:pt idx="261">
                  <c:v>45188</c:v>
                </c:pt>
                <c:pt idx="262">
                  <c:v>45189</c:v>
                </c:pt>
                <c:pt idx="263">
                  <c:v>45190</c:v>
                </c:pt>
                <c:pt idx="264">
                  <c:v>45191</c:v>
                </c:pt>
                <c:pt idx="265">
                  <c:v>45192</c:v>
                </c:pt>
                <c:pt idx="266">
                  <c:v>45193</c:v>
                </c:pt>
                <c:pt idx="267">
                  <c:v>45194</c:v>
                </c:pt>
                <c:pt idx="268">
                  <c:v>45195</c:v>
                </c:pt>
                <c:pt idx="269">
                  <c:v>45196</c:v>
                </c:pt>
                <c:pt idx="270">
                  <c:v>45197</c:v>
                </c:pt>
                <c:pt idx="271">
                  <c:v>45198</c:v>
                </c:pt>
                <c:pt idx="272">
                  <c:v>45199</c:v>
                </c:pt>
                <c:pt idx="273">
                  <c:v>45200</c:v>
                </c:pt>
                <c:pt idx="274">
                  <c:v>45201</c:v>
                </c:pt>
                <c:pt idx="275">
                  <c:v>45202</c:v>
                </c:pt>
                <c:pt idx="276">
                  <c:v>45203</c:v>
                </c:pt>
                <c:pt idx="277">
                  <c:v>45204</c:v>
                </c:pt>
                <c:pt idx="278">
                  <c:v>45205</c:v>
                </c:pt>
                <c:pt idx="279">
                  <c:v>45206</c:v>
                </c:pt>
                <c:pt idx="280">
                  <c:v>45207</c:v>
                </c:pt>
                <c:pt idx="281">
                  <c:v>45208</c:v>
                </c:pt>
                <c:pt idx="282">
                  <c:v>45209</c:v>
                </c:pt>
                <c:pt idx="283">
                  <c:v>45210</c:v>
                </c:pt>
                <c:pt idx="284">
                  <c:v>45211</c:v>
                </c:pt>
                <c:pt idx="285">
                  <c:v>45212</c:v>
                </c:pt>
                <c:pt idx="286">
                  <c:v>45213</c:v>
                </c:pt>
                <c:pt idx="287">
                  <c:v>45214</c:v>
                </c:pt>
                <c:pt idx="288">
                  <c:v>45215</c:v>
                </c:pt>
                <c:pt idx="289">
                  <c:v>45216</c:v>
                </c:pt>
                <c:pt idx="290">
                  <c:v>45217</c:v>
                </c:pt>
                <c:pt idx="291">
                  <c:v>45218</c:v>
                </c:pt>
                <c:pt idx="292">
                  <c:v>45219</c:v>
                </c:pt>
                <c:pt idx="293">
                  <c:v>45220</c:v>
                </c:pt>
                <c:pt idx="294">
                  <c:v>45221</c:v>
                </c:pt>
                <c:pt idx="295">
                  <c:v>45222</c:v>
                </c:pt>
                <c:pt idx="296">
                  <c:v>45223</c:v>
                </c:pt>
                <c:pt idx="297">
                  <c:v>45224</c:v>
                </c:pt>
                <c:pt idx="298">
                  <c:v>45225</c:v>
                </c:pt>
                <c:pt idx="299">
                  <c:v>45226</c:v>
                </c:pt>
                <c:pt idx="300">
                  <c:v>45227</c:v>
                </c:pt>
                <c:pt idx="301">
                  <c:v>45228</c:v>
                </c:pt>
                <c:pt idx="302">
                  <c:v>45229</c:v>
                </c:pt>
                <c:pt idx="303">
                  <c:v>45230</c:v>
                </c:pt>
                <c:pt idx="304">
                  <c:v>45231</c:v>
                </c:pt>
                <c:pt idx="305">
                  <c:v>45232</c:v>
                </c:pt>
                <c:pt idx="306">
                  <c:v>45233</c:v>
                </c:pt>
                <c:pt idx="307">
                  <c:v>45234</c:v>
                </c:pt>
                <c:pt idx="308">
                  <c:v>45235</c:v>
                </c:pt>
                <c:pt idx="309">
                  <c:v>45236</c:v>
                </c:pt>
                <c:pt idx="310">
                  <c:v>45237</c:v>
                </c:pt>
                <c:pt idx="311">
                  <c:v>45238</c:v>
                </c:pt>
                <c:pt idx="312">
                  <c:v>45239</c:v>
                </c:pt>
                <c:pt idx="313">
                  <c:v>45240</c:v>
                </c:pt>
                <c:pt idx="314">
                  <c:v>45241</c:v>
                </c:pt>
                <c:pt idx="315">
                  <c:v>45242</c:v>
                </c:pt>
                <c:pt idx="316">
                  <c:v>45243</c:v>
                </c:pt>
                <c:pt idx="317">
                  <c:v>45244</c:v>
                </c:pt>
                <c:pt idx="318">
                  <c:v>45245</c:v>
                </c:pt>
                <c:pt idx="319">
                  <c:v>45246</c:v>
                </c:pt>
                <c:pt idx="320">
                  <c:v>45247</c:v>
                </c:pt>
                <c:pt idx="321">
                  <c:v>45248</c:v>
                </c:pt>
                <c:pt idx="322">
                  <c:v>45249</c:v>
                </c:pt>
                <c:pt idx="323">
                  <c:v>45250</c:v>
                </c:pt>
                <c:pt idx="324">
                  <c:v>45251</c:v>
                </c:pt>
                <c:pt idx="325">
                  <c:v>45252</c:v>
                </c:pt>
                <c:pt idx="326">
                  <c:v>45253</c:v>
                </c:pt>
                <c:pt idx="327">
                  <c:v>45254</c:v>
                </c:pt>
                <c:pt idx="328">
                  <c:v>45255</c:v>
                </c:pt>
                <c:pt idx="329">
                  <c:v>45256</c:v>
                </c:pt>
                <c:pt idx="330">
                  <c:v>45257</c:v>
                </c:pt>
                <c:pt idx="331">
                  <c:v>45258</c:v>
                </c:pt>
                <c:pt idx="332">
                  <c:v>45259</c:v>
                </c:pt>
                <c:pt idx="333">
                  <c:v>45260</c:v>
                </c:pt>
                <c:pt idx="334">
                  <c:v>45261</c:v>
                </c:pt>
                <c:pt idx="335">
                  <c:v>45262</c:v>
                </c:pt>
                <c:pt idx="336">
                  <c:v>45263</c:v>
                </c:pt>
                <c:pt idx="337">
                  <c:v>45264</c:v>
                </c:pt>
                <c:pt idx="338">
                  <c:v>45265</c:v>
                </c:pt>
                <c:pt idx="339">
                  <c:v>45266</c:v>
                </c:pt>
                <c:pt idx="340">
                  <c:v>45267</c:v>
                </c:pt>
                <c:pt idx="341">
                  <c:v>45268</c:v>
                </c:pt>
                <c:pt idx="342">
                  <c:v>45269</c:v>
                </c:pt>
                <c:pt idx="343">
                  <c:v>45270</c:v>
                </c:pt>
                <c:pt idx="344">
                  <c:v>45271</c:v>
                </c:pt>
                <c:pt idx="345">
                  <c:v>45272</c:v>
                </c:pt>
                <c:pt idx="346">
                  <c:v>45273</c:v>
                </c:pt>
                <c:pt idx="347">
                  <c:v>45274</c:v>
                </c:pt>
                <c:pt idx="348">
                  <c:v>45275</c:v>
                </c:pt>
                <c:pt idx="349">
                  <c:v>45276</c:v>
                </c:pt>
                <c:pt idx="350">
                  <c:v>45277</c:v>
                </c:pt>
                <c:pt idx="351">
                  <c:v>45278</c:v>
                </c:pt>
                <c:pt idx="352">
                  <c:v>45279</c:v>
                </c:pt>
                <c:pt idx="353">
                  <c:v>45280</c:v>
                </c:pt>
                <c:pt idx="354">
                  <c:v>45281</c:v>
                </c:pt>
                <c:pt idx="355">
                  <c:v>45282</c:v>
                </c:pt>
                <c:pt idx="356">
                  <c:v>45283</c:v>
                </c:pt>
                <c:pt idx="357">
                  <c:v>45284</c:v>
                </c:pt>
                <c:pt idx="358">
                  <c:v>45285</c:v>
                </c:pt>
                <c:pt idx="359">
                  <c:v>45286</c:v>
                </c:pt>
                <c:pt idx="360">
                  <c:v>45287</c:v>
                </c:pt>
                <c:pt idx="361">
                  <c:v>45288</c:v>
                </c:pt>
                <c:pt idx="362">
                  <c:v>45289</c:v>
                </c:pt>
                <c:pt idx="363">
                  <c:v>45290</c:v>
                </c:pt>
                <c:pt idx="364">
                  <c:v>45291</c:v>
                </c:pt>
              </c:numCache>
            </c:numRef>
          </c:cat>
          <c:val>
            <c:numRef>
              <c:f>'CSSG_Armazenamento_AS_TGNL (2)'!$AL$5:$AL$369</c:f>
              <c:numCache>
                <c:formatCode>#,##0</c:formatCode>
                <c:ptCount val="365"/>
                <c:pt idx="0">
                  <c:v>2726160391</c:v>
                </c:pt>
                <c:pt idx="1">
                  <c:v>2649074855</c:v>
                </c:pt>
                <c:pt idx="2">
                  <c:v>2481774611</c:v>
                </c:pt>
                <c:pt idx="3">
                  <c:v>2313365467</c:v>
                </c:pt>
                <c:pt idx="4">
                  <c:v>2144196214</c:v>
                </c:pt>
                <c:pt idx="5">
                  <c:v>2028148418</c:v>
                </c:pt>
                <c:pt idx="6">
                  <c:v>1940930118</c:v>
                </c:pt>
                <c:pt idx="7">
                  <c:v>1855998954</c:v>
                </c:pt>
                <c:pt idx="8">
                  <c:v>1722748162</c:v>
                </c:pt>
                <c:pt idx="9">
                  <c:v>1561117944</c:v>
                </c:pt>
                <c:pt idx="10">
                  <c:v>2177219780</c:v>
                </c:pt>
                <c:pt idx="11">
                  <c:v>2173221053</c:v>
                </c:pt>
                <c:pt idx="12">
                  <c:v>2011083411</c:v>
                </c:pt>
                <c:pt idx="13">
                  <c:v>1883520796</c:v>
                </c:pt>
                <c:pt idx="14">
                  <c:v>1782731705</c:v>
                </c:pt>
                <c:pt idx="15">
                  <c:v>1657023667</c:v>
                </c:pt>
                <c:pt idx="16">
                  <c:v>1507402958</c:v>
                </c:pt>
                <c:pt idx="17">
                  <c:v>1313321172</c:v>
                </c:pt>
                <c:pt idx="18">
                  <c:v>1127317055</c:v>
                </c:pt>
                <c:pt idx="19">
                  <c:v>1925152873</c:v>
                </c:pt>
                <c:pt idx="20">
                  <c:v>1755860970</c:v>
                </c:pt>
                <c:pt idx="21">
                  <c:v>2641508187</c:v>
                </c:pt>
                <c:pt idx="22">
                  <c:v>2553577507</c:v>
                </c:pt>
                <c:pt idx="23">
                  <c:v>2367124529</c:v>
                </c:pt>
                <c:pt idx="24">
                  <c:v>2174258506</c:v>
                </c:pt>
                <c:pt idx="25">
                  <c:v>2008567338</c:v>
                </c:pt>
                <c:pt idx="26">
                  <c:v>1866706793</c:v>
                </c:pt>
                <c:pt idx="27">
                  <c:v>1760455677</c:v>
                </c:pt>
                <c:pt idx="28">
                  <c:v>1641455491</c:v>
                </c:pt>
                <c:pt idx="29">
                  <c:v>1453311538</c:v>
                </c:pt>
                <c:pt idx="30">
                  <c:v>1256758047</c:v>
                </c:pt>
                <c:pt idx="31">
                  <c:v>1068662148</c:v>
                </c:pt>
                <c:pt idx="32">
                  <c:v>880087045</c:v>
                </c:pt>
                <c:pt idx="33">
                  <c:v>699641896</c:v>
                </c:pt>
                <c:pt idx="34">
                  <c:v>602363887</c:v>
                </c:pt>
                <c:pt idx="35">
                  <c:v>503602491</c:v>
                </c:pt>
                <c:pt idx="36">
                  <c:v>1180035951</c:v>
                </c:pt>
                <c:pt idx="37">
                  <c:v>1012310149</c:v>
                </c:pt>
                <c:pt idx="38">
                  <c:v>839555670</c:v>
                </c:pt>
                <c:pt idx="39">
                  <c:v>667722689</c:v>
                </c:pt>
                <c:pt idx="40">
                  <c:v>495435163</c:v>
                </c:pt>
                <c:pt idx="41">
                  <c:v>352456055</c:v>
                </c:pt>
                <c:pt idx="42">
                  <c:v>1298310834</c:v>
                </c:pt>
                <c:pt idx="43">
                  <c:v>1146564003</c:v>
                </c:pt>
                <c:pt idx="44">
                  <c:v>975536196</c:v>
                </c:pt>
                <c:pt idx="45">
                  <c:v>805934146</c:v>
                </c:pt>
                <c:pt idx="46">
                  <c:v>1629546483</c:v>
                </c:pt>
                <c:pt idx="47">
                  <c:v>1458892353</c:v>
                </c:pt>
                <c:pt idx="48">
                  <c:v>1364420062</c:v>
                </c:pt>
                <c:pt idx="49">
                  <c:v>1274071991</c:v>
                </c:pt>
                <c:pt idx="50">
                  <c:v>1943368933</c:v>
                </c:pt>
                <c:pt idx="51">
                  <c:v>1982137564</c:v>
                </c:pt>
                <c:pt idx="52">
                  <c:v>1846542679</c:v>
                </c:pt>
                <c:pt idx="53">
                  <c:v>1749443008</c:v>
                </c:pt>
                <c:pt idx="54">
                  <c:v>1608952898</c:v>
                </c:pt>
                <c:pt idx="55">
                  <c:v>1528974542</c:v>
                </c:pt>
                <c:pt idx="56">
                  <c:v>1469765364</c:v>
                </c:pt>
                <c:pt idx="57">
                  <c:v>1373544913</c:v>
                </c:pt>
                <c:pt idx="58">
                  <c:v>1267545423</c:v>
                </c:pt>
                <c:pt idx="59">
                  <c:v>1896662717</c:v>
                </c:pt>
                <c:pt idx="60">
                  <c:v>1800572608</c:v>
                </c:pt>
                <c:pt idx="61">
                  <c:v>1626114257</c:v>
                </c:pt>
                <c:pt idx="62">
                  <c:v>1495117428</c:v>
                </c:pt>
                <c:pt idx="63">
                  <c:v>1388277812</c:v>
                </c:pt>
                <c:pt idx="64">
                  <c:v>1229774673</c:v>
                </c:pt>
                <c:pt idx="65">
                  <c:v>1074788388</c:v>
                </c:pt>
                <c:pt idx="66">
                  <c:v>959156254</c:v>
                </c:pt>
                <c:pt idx="67">
                  <c:v>847271517</c:v>
                </c:pt>
                <c:pt idx="68">
                  <c:v>745980962</c:v>
                </c:pt>
                <c:pt idx="69">
                  <c:v>672524368</c:v>
                </c:pt>
                <c:pt idx="70">
                  <c:v>586489876</c:v>
                </c:pt>
                <c:pt idx="71">
                  <c:v>490562795</c:v>
                </c:pt>
                <c:pt idx="72">
                  <c:v>812736829</c:v>
                </c:pt>
                <c:pt idx="73">
                  <c:v>1051159308</c:v>
                </c:pt>
                <c:pt idx="74">
                  <c:v>938530343</c:v>
                </c:pt>
                <c:pt idx="75">
                  <c:v>830493929</c:v>
                </c:pt>
                <c:pt idx="76">
                  <c:v>735638253</c:v>
                </c:pt>
                <c:pt idx="77">
                  <c:v>648658559</c:v>
                </c:pt>
                <c:pt idx="78">
                  <c:v>1455534960</c:v>
                </c:pt>
                <c:pt idx="79">
                  <c:v>1252482599</c:v>
                </c:pt>
                <c:pt idx="80">
                  <c:v>1771662273</c:v>
                </c:pt>
                <c:pt idx="81">
                  <c:v>2005726106</c:v>
                </c:pt>
                <c:pt idx="82">
                  <c:v>1910536212</c:v>
                </c:pt>
                <c:pt idx="83">
                  <c:v>1867610338</c:v>
                </c:pt>
                <c:pt idx="84">
                  <c:v>1816617228</c:v>
                </c:pt>
                <c:pt idx="85">
                  <c:v>1680488500</c:v>
                </c:pt>
                <c:pt idx="86">
                  <c:v>1540904798</c:v>
                </c:pt>
                <c:pt idx="87">
                  <c:v>1437614454</c:v>
                </c:pt>
                <c:pt idx="88">
                  <c:v>1333563054</c:v>
                </c:pt>
                <c:pt idx="89">
                  <c:v>1237133087</c:v>
                </c:pt>
                <c:pt idx="90">
                  <c:v>1134541186</c:v>
                </c:pt>
                <c:pt idx="91">
                  <c:v>1014399713</c:v>
                </c:pt>
                <c:pt idx="92">
                  <c:v>864415580</c:v>
                </c:pt>
                <c:pt idx="93">
                  <c:v>1578096802</c:v>
                </c:pt>
                <c:pt idx="94">
                  <c:v>1441577867</c:v>
                </c:pt>
                <c:pt idx="95">
                  <c:v>1307474471</c:v>
                </c:pt>
                <c:pt idx="96">
                  <c:v>1175226156</c:v>
                </c:pt>
                <c:pt idx="97">
                  <c:v>1038480063</c:v>
                </c:pt>
                <c:pt idx="98">
                  <c:v>897535285</c:v>
                </c:pt>
                <c:pt idx="99">
                  <c:v>1734245227</c:v>
                </c:pt>
                <c:pt idx="100">
                  <c:v>1556953188</c:v>
                </c:pt>
                <c:pt idx="101">
                  <c:v>1411000597</c:v>
                </c:pt>
                <c:pt idx="102">
                  <c:v>1251432429</c:v>
                </c:pt>
                <c:pt idx="103">
                  <c:v>1098110399</c:v>
                </c:pt>
                <c:pt idx="104">
                  <c:v>2033185880</c:v>
                </c:pt>
                <c:pt idx="105">
                  <c:v>1936753320</c:v>
                </c:pt>
                <c:pt idx="106">
                  <c:v>1776487325</c:v>
                </c:pt>
                <c:pt idx="107">
                  <c:v>1599320654</c:v>
                </c:pt>
                <c:pt idx="108">
                  <c:v>1414436223</c:v>
                </c:pt>
                <c:pt idx="109">
                  <c:v>1224459617</c:v>
                </c:pt>
                <c:pt idx="110">
                  <c:v>1044497085</c:v>
                </c:pt>
                <c:pt idx="111">
                  <c:v>1822325793</c:v>
                </c:pt>
                <c:pt idx="112">
                  <c:v>1719757929</c:v>
                </c:pt>
                <c:pt idx="113">
                  <c:v>1565655771</c:v>
                </c:pt>
                <c:pt idx="114">
                  <c:v>1409439436</c:v>
                </c:pt>
                <c:pt idx="115">
                  <c:v>1233062112</c:v>
                </c:pt>
                <c:pt idx="116">
                  <c:v>1856492957</c:v>
                </c:pt>
                <c:pt idx="117">
                  <c:v>1838866239</c:v>
                </c:pt>
                <c:pt idx="118">
                  <c:v>1670085951</c:v>
                </c:pt>
                <c:pt idx="119">
                  <c:v>1525858878</c:v>
                </c:pt>
                <c:pt idx="120">
                  <c:v>1377170308</c:v>
                </c:pt>
                <c:pt idx="121">
                  <c:v>1184615839</c:v>
                </c:pt>
                <c:pt idx="122">
                  <c:v>1966515623</c:v>
                </c:pt>
                <c:pt idx="123">
                  <c:v>1748672804</c:v>
                </c:pt>
                <c:pt idx="124">
                  <c:v>1551901472</c:v>
                </c:pt>
                <c:pt idx="125">
                  <c:v>1397321585</c:v>
                </c:pt>
                <c:pt idx="126">
                  <c:v>1263761735</c:v>
                </c:pt>
                <c:pt idx="127">
                  <c:v>1089499667</c:v>
                </c:pt>
                <c:pt idx="128">
                  <c:v>912818156</c:v>
                </c:pt>
                <c:pt idx="129">
                  <c:v>748311881</c:v>
                </c:pt>
                <c:pt idx="130">
                  <c:v>894776395</c:v>
                </c:pt>
                <c:pt idx="131">
                  <c:v>749962192</c:v>
                </c:pt>
                <c:pt idx="132">
                  <c:v>609601345</c:v>
                </c:pt>
                <c:pt idx="133">
                  <c:v>1221118667</c:v>
                </c:pt>
                <c:pt idx="134">
                  <c:v>1422432080</c:v>
                </c:pt>
                <c:pt idx="135">
                  <c:v>1853533476</c:v>
                </c:pt>
                <c:pt idx="136">
                  <c:v>2001779187</c:v>
                </c:pt>
                <c:pt idx="137">
                  <c:v>1839154564</c:v>
                </c:pt>
                <c:pt idx="138">
                  <c:v>1674919122</c:v>
                </c:pt>
                <c:pt idx="139">
                  <c:v>2423086445</c:v>
                </c:pt>
                <c:pt idx="140">
                  <c:v>2326318838</c:v>
                </c:pt>
                <c:pt idx="141">
                  <c:v>2139207474</c:v>
                </c:pt>
                <c:pt idx="142">
                  <c:v>1981843616</c:v>
                </c:pt>
                <c:pt idx="143">
                  <c:v>2632252370</c:v>
                </c:pt>
                <c:pt idx="144">
                  <c:v>2537188927</c:v>
                </c:pt>
                <c:pt idx="145">
                  <c:v>2377490012</c:v>
                </c:pt>
                <c:pt idx="146">
                  <c:v>2205949371</c:v>
                </c:pt>
                <c:pt idx="147">
                  <c:v>2027043948</c:v>
                </c:pt>
                <c:pt idx="148">
                  <c:v>1839394232</c:v>
                </c:pt>
                <c:pt idx="149">
                  <c:v>1660441351</c:v>
                </c:pt>
                <c:pt idx="150">
                  <c:v>1492734925</c:v>
                </c:pt>
                <c:pt idx="151">
                  <c:v>2469381372</c:v>
                </c:pt>
                <c:pt idx="152">
                  <c:v>2284618027</c:v>
                </c:pt>
                <c:pt idx="153">
                  <c:v>2116457336</c:v>
                </c:pt>
                <c:pt idx="154">
                  <c:v>1954437527</c:v>
                </c:pt>
                <c:pt idx="155">
                  <c:v>1774024927</c:v>
                </c:pt>
                <c:pt idx="156">
                  <c:v>1597755021</c:v>
                </c:pt>
                <c:pt idx="157">
                  <c:v>1426863418</c:v>
                </c:pt>
                <c:pt idx="158">
                  <c:v>1280952181</c:v>
                </c:pt>
                <c:pt idx="159">
                  <c:v>1131408382</c:v>
                </c:pt>
                <c:pt idx="160">
                  <c:v>1000901866</c:v>
                </c:pt>
                <c:pt idx="161">
                  <c:v>876275091</c:v>
                </c:pt>
                <c:pt idx="162">
                  <c:v>1707815247</c:v>
                </c:pt>
                <c:pt idx="163">
                  <c:v>1561791286</c:v>
                </c:pt>
                <c:pt idx="164">
                  <c:v>1395723884</c:v>
                </c:pt>
                <c:pt idx="165">
                  <c:v>1217540908</c:v>
                </c:pt>
                <c:pt idx="166">
                  <c:v>1031644616</c:v>
                </c:pt>
                <c:pt idx="167">
                  <c:v>862124605</c:v>
                </c:pt>
                <c:pt idx="168">
                  <c:v>689699173</c:v>
                </c:pt>
                <c:pt idx="169">
                  <c:v>496511176</c:v>
                </c:pt>
                <c:pt idx="170">
                  <c:v>1221392796</c:v>
                </c:pt>
                <c:pt idx="171">
                  <c:v>1842637044</c:v>
                </c:pt>
                <c:pt idx="172">
                  <c:v>1816673341</c:v>
                </c:pt>
                <c:pt idx="173">
                  <c:v>1642913829</c:v>
                </c:pt>
                <c:pt idx="174">
                  <c:v>1483194105</c:v>
                </c:pt>
                <c:pt idx="175">
                  <c:v>2251156258</c:v>
                </c:pt>
                <c:pt idx="176">
                  <c:v>2033893733</c:v>
                </c:pt>
                <c:pt idx="177">
                  <c:v>1851464945</c:v>
                </c:pt>
                <c:pt idx="178">
                  <c:v>1688753142</c:v>
                </c:pt>
                <c:pt idx="179">
                  <c:v>1508781361</c:v>
                </c:pt>
                <c:pt idx="180">
                  <c:v>1326824451</c:v>
                </c:pt>
                <c:pt idx="181">
                  <c:v>1169984552</c:v>
                </c:pt>
                <c:pt idx="182">
                  <c:v>1020416787</c:v>
                </c:pt>
                <c:pt idx="183">
                  <c:v>837889567</c:v>
                </c:pt>
                <c:pt idx="184">
                  <c:v>646991978</c:v>
                </c:pt>
                <c:pt idx="185">
                  <c:v>1435046748</c:v>
                </c:pt>
                <c:pt idx="186">
                  <c:v>1236331623</c:v>
                </c:pt>
                <c:pt idx="187">
                  <c:v>1090535638</c:v>
                </c:pt>
                <c:pt idx="188">
                  <c:v>1014430468</c:v>
                </c:pt>
                <c:pt idx="189">
                  <c:v>939071866</c:v>
                </c:pt>
                <c:pt idx="190">
                  <c:v>841747770</c:v>
                </c:pt>
                <c:pt idx="191">
                  <c:v>684760417</c:v>
                </c:pt>
                <c:pt idx="192">
                  <c:v>491687659</c:v>
                </c:pt>
                <c:pt idx="193">
                  <c:v>1109426326</c:v>
                </c:pt>
                <c:pt idx="194">
                  <c:v>1499660602</c:v>
                </c:pt>
                <c:pt idx="195">
                  <c:v>1581632038</c:v>
                </c:pt>
                <c:pt idx="196">
                  <c:v>1444143771</c:v>
                </c:pt>
                <c:pt idx="197">
                  <c:v>1274676904</c:v>
                </c:pt>
                <c:pt idx="198">
                  <c:v>1089881861</c:v>
                </c:pt>
                <c:pt idx="199">
                  <c:v>1511816964</c:v>
                </c:pt>
                <c:pt idx="200">
                  <c:v>1645941162</c:v>
                </c:pt>
                <c:pt idx="201">
                  <c:v>2134409152</c:v>
                </c:pt>
                <c:pt idx="202">
                  <c:v>2360955304</c:v>
                </c:pt>
                <c:pt idx="203">
                  <c:v>2248607201</c:v>
                </c:pt>
                <c:pt idx="204">
                  <c:v>2052764761</c:v>
                </c:pt>
                <c:pt idx="205">
                  <c:v>1840043314</c:v>
                </c:pt>
                <c:pt idx="206">
                  <c:v>1623984379</c:v>
                </c:pt>
                <c:pt idx="207">
                  <c:v>1388699946</c:v>
                </c:pt>
                <c:pt idx="208">
                  <c:v>1208561715</c:v>
                </c:pt>
                <c:pt idx="209">
                  <c:v>1081942787</c:v>
                </c:pt>
                <c:pt idx="210">
                  <c:v>964922221</c:v>
                </c:pt>
                <c:pt idx="211">
                  <c:v>840072459</c:v>
                </c:pt>
                <c:pt idx="212">
                  <c:v>717577567</c:v>
                </c:pt>
                <c:pt idx="213">
                  <c:v>603551031</c:v>
                </c:pt>
                <c:pt idx="214">
                  <c:v>454053313</c:v>
                </c:pt>
                <c:pt idx="215">
                  <c:v>737341417</c:v>
                </c:pt>
                <c:pt idx="216">
                  <c:v>1074400196</c:v>
                </c:pt>
                <c:pt idx="217">
                  <c:v>2051767804</c:v>
                </c:pt>
                <c:pt idx="218">
                  <c:v>1884620780</c:v>
                </c:pt>
                <c:pt idx="219">
                  <c:v>1694089402</c:v>
                </c:pt>
                <c:pt idx="220">
                  <c:v>1506040464</c:v>
                </c:pt>
                <c:pt idx="221">
                  <c:v>1327910255</c:v>
                </c:pt>
                <c:pt idx="222">
                  <c:v>1134776504</c:v>
                </c:pt>
                <c:pt idx="223">
                  <c:v>1794193522</c:v>
                </c:pt>
                <c:pt idx="224">
                  <c:v>1787395054</c:v>
                </c:pt>
                <c:pt idx="225">
                  <c:v>1641943341</c:v>
                </c:pt>
                <c:pt idx="226">
                  <c:v>1493558492</c:v>
                </c:pt>
                <c:pt idx="227">
                  <c:v>1328010990</c:v>
                </c:pt>
                <c:pt idx="228">
                  <c:v>1144829104</c:v>
                </c:pt>
                <c:pt idx="229">
                  <c:v>962714936</c:v>
                </c:pt>
                <c:pt idx="230">
                  <c:v>1498142849</c:v>
                </c:pt>
                <c:pt idx="231">
                  <c:v>2068831345</c:v>
                </c:pt>
                <c:pt idx="232">
                  <c:v>2143151737</c:v>
                </c:pt>
                <c:pt idx="233">
                  <c:v>1969338574</c:v>
                </c:pt>
                <c:pt idx="234">
                  <c:v>1787106029</c:v>
                </c:pt>
                <c:pt idx="235">
                  <c:v>1604663449</c:v>
                </c:pt>
                <c:pt idx="236">
                  <c:v>1424048778</c:v>
                </c:pt>
                <c:pt idx="237">
                  <c:v>1955750130</c:v>
                </c:pt>
                <c:pt idx="238">
                  <c:v>1988550843</c:v>
                </c:pt>
                <c:pt idx="239">
                  <c:v>1866374880</c:v>
                </c:pt>
                <c:pt idx="240">
                  <c:v>2722455686</c:v>
                </c:pt>
                <c:pt idx="241">
                  <c:v>2497716750</c:v>
                </c:pt>
                <c:pt idx="242">
                  <c:v>2340306983</c:v>
                </c:pt>
                <c:pt idx="243">
                  <c:v>2144431705</c:v>
                </c:pt>
                <c:pt idx="244">
                  <c:v>2011214790</c:v>
                </c:pt>
                <c:pt idx="245">
                  <c:v>1899799539</c:v>
                </c:pt>
                <c:pt idx="246">
                  <c:v>1749166829</c:v>
                </c:pt>
                <c:pt idx="247">
                  <c:v>2499545196</c:v>
                </c:pt>
                <c:pt idx="248">
                  <c:v>2348176940</c:v>
                </c:pt>
                <c:pt idx="249">
                  <c:v>2154762789</c:v>
                </c:pt>
                <c:pt idx="250">
                  <c:v>1974237058</c:v>
                </c:pt>
                <c:pt idx="251">
                  <c:v>1875199178</c:v>
                </c:pt>
                <c:pt idx="252">
                  <c:v>1748480329</c:v>
                </c:pt>
                <c:pt idx="253">
                  <c:v>1556234947</c:v>
                </c:pt>
                <c:pt idx="254">
                  <c:v>1366409144</c:v>
                </c:pt>
                <c:pt idx="255">
                  <c:v>1897293634</c:v>
                </c:pt>
                <c:pt idx="256">
                  <c:v>1912910057</c:v>
                </c:pt>
                <c:pt idx="257">
                  <c:v>1727812248</c:v>
                </c:pt>
                <c:pt idx="258">
                  <c:v>1618995530</c:v>
                </c:pt>
                <c:pt idx="259">
                  <c:v>1515640095</c:v>
                </c:pt>
                <c:pt idx="260">
                  <c:v>1342196178</c:v>
                </c:pt>
                <c:pt idx="261">
                  <c:v>1210768731</c:v>
                </c:pt>
                <c:pt idx="262">
                  <c:v>1082690138</c:v>
                </c:pt>
                <c:pt idx="263">
                  <c:v>2003982164</c:v>
                </c:pt>
                <c:pt idx="264">
                  <c:v>1950200734</c:v>
                </c:pt>
                <c:pt idx="265">
                  <c:v>1828931949</c:v>
                </c:pt>
                <c:pt idx="266">
                  <c:v>1708289815</c:v>
                </c:pt>
                <c:pt idx="267">
                  <c:v>1526831879</c:v>
                </c:pt>
                <c:pt idx="268">
                  <c:v>1330232169</c:v>
                </c:pt>
                <c:pt idx="269">
                  <c:v>1179682848</c:v>
                </c:pt>
                <c:pt idx="270">
                  <c:v>1034657064</c:v>
                </c:pt>
                <c:pt idx="271">
                  <c:v>909385577</c:v>
                </c:pt>
                <c:pt idx="272">
                  <c:v>835077781</c:v>
                </c:pt>
                <c:pt idx="273">
                  <c:v>736031986</c:v>
                </c:pt>
                <c:pt idx="274">
                  <c:v>632498394</c:v>
                </c:pt>
                <c:pt idx="275">
                  <c:v>536442872</c:v>
                </c:pt>
                <c:pt idx="276">
                  <c:v>1352653425</c:v>
                </c:pt>
                <c:pt idx="277">
                  <c:v>1209976058</c:v>
                </c:pt>
                <c:pt idx="278">
                  <c:v>1067684870</c:v>
                </c:pt>
                <c:pt idx="279">
                  <c:v>940821827</c:v>
                </c:pt>
                <c:pt idx="280">
                  <c:v>813313581</c:v>
                </c:pt>
                <c:pt idx="281">
                  <c:v>654420585</c:v>
                </c:pt>
                <c:pt idx="282">
                  <c:v>1229414428</c:v>
                </c:pt>
                <c:pt idx="283">
                  <c:v>1261097847</c:v>
                </c:pt>
                <c:pt idx="284">
                  <c:v>1578423736</c:v>
                </c:pt>
                <c:pt idx="285">
                  <c:v>1468923163</c:v>
                </c:pt>
                <c:pt idx="286">
                  <c:v>1342670935</c:v>
                </c:pt>
                <c:pt idx="287">
                  <c:v>1227838206</c:v>
                </c:pt>
                <c:pt idx="288">
                  <c:v>1076896989</c:v>
                </c:pt>
                <c:pt idx="289">
                  <c:v>947651265</c:v>
                </c:pt>
                <c:pt idx="290">
                  <c:v>846452927</c:v>
                </c:pt>
                <c:pt idx="291">
                  <c:v>734886388</c:v>
                </c:pt>
                <c:pt idx="292">
                  <c:v>614719263</c:v>
                </c:pt>
                <c:pt idx="293">
                  <c:v>1468811087</c:v>
                </c:pt>
                <c:pt idx="294">
                  <c:v>1424337825</c:v>
                </c:pt>
                <c:pt idx="295">
                  <c:v>2367610490</c:v>
                </c:pt>
                <c:pt idx="296">
                  <c:v>2232648793</c:v>
                </c:pt>
                <c:pt idx="297">
                  <c:v>2106122440</c:v>
                </c:pt>
                <c:pt idx="298">
                  <c:v>1984019856</c:v>
                </c:pt>
                <c:pt idx="299">
                  <c:v>1870298524</c:v>
                </c:pt>
                <c:pt idx="300">
                  <c:v>1784558062</c:v>
                </c:pt>
                <c:pt idx="301">
                  <c:v>1692816103</c:v>
                </c:pt>
                <c:pt idx="302">
                  <c:v>2510895556</c:v>
                </c:pt>
                <c:pt idx="303">
                  <c:v>2294691587</c:v>
                </c:pt>
                <c:pt idx="304">
                  <c:v>2195946381</c:v>
                </c:pt>
                <c:pt idx="305">
                  <c:v>2103231940</c:v>
                </c:pt>
                <c:pt idx="306">
                  <c:v>1980432262</c:v>
                </c:pt>
                <c:pt idx="307">
                  <c:v>1901344195</c:v>
                </c:pt>
                <c:pt idx="308">
                  <c:v>1785340877</c:v>
                </c:pt>
                <c:pt idx="309">
                  <c:v>1642162850</c:v>
                </c:pt>
                <c:pt idx="310">
                  <c:v>1471195333</c:v>
                </c:pt>
                <c:pt idx="311">
                  <c:v>2042454155</c:v>
                </c:pt>
                <c:pt idx="312">
                  <c:v>2055547247</c:v>
                </c:pt>
                <c:pt idx="313">
                  <c:v>1909238729</c:v>
                </c:pt>
                <c:pt idx="314">
                  <c:v>2647401088</c:v>
                </c:pt>
                <c:pt idx="315">
                  <c:v>2634604673</c:v>
                </c:pt>
                <c:pt idx="316">
                  <c:v>2528297757</c:v>
                </c:pt>
                <c:pt idx="317">
                  <c:v>2402236608</c:v>
                </c:pt>
                <c:pt idx="318">
                  <c:v>2268458185</c:v>
                </c:pt>
                <c:pt idx="319">
                  <c:v>2132422770</c:v>
                </c:pt>
                <c:pt idx="320">
                  <c:v>2006145808</c:v>
                </c:pt>
                <c:pt idx="321">
                  <c:v>1907798340</c:v>
                </c:pt>
                <c:pt idx="322">
                  <c:v>2501009771</c:v>
                </c:pt>
                <c:pt idx="323">
                  <c:v>2483570831</c:v>
                </c:pt>
                <c:pt idx="324">
                  <c:v>2411948219</c:v>
                </c:pt>
                <c:pt idx="325">
                  <c:v>2333397419</c:v>
                </c:pt>
                <c:pt idx="326">
                  <c:v>2235905938</c:v>
                </c:pt>
                <c:pt idx="327">
                  <c:v>2148716730</c:v>
                </c:pt>
                <c:pt idx="328">
                  <c:v>2015172235</c:v>
                </c:pt>
                <c:pt idx="329">
                  <c:v>1884888329</c:v>
                </c:pt>
                <c:pt idx="330">
                  <c:v>1740527653</c:v>
                </c:pt>
                <c:pt idx="331">
                  <c:v>1562405813</c:v>
                </c:pt>
                <c:pt idx="332">
                  <c:v>1458196451</c:v>
                </c:pt>
                <c:pt idx="333">
                  <c:v>1372249739</c:v>
                </c:pt>
                <c:pt idx="334">
                  <c:v>1312446222</c:v>
                </c:pt>
                <c:pt idx="335">
                  <c:v>1868384183</c:v>
                </c:pt>
                <c:pt idx="336">
                  <c:v>1927609919</c:v>
                </c:pt>
                <c:pt idx="337">
                  <c:v>1761527977</c:v>
                </c:pt>
                <c:pt idx="338">
                  <c:v>1568388863</c:v>
                </c:pt>
                <c:pt idx="339">
                  <c:v>1443935990</c:v>
                </c:pt>
                <c:pt idx="340">
                  <c:v>1347194780</c:v>
                </c:pt>
                <c:pt idx="341">
                  <c:v>1251497968</c:v>
                </c:pt>
                <c:pt idx="342">
                  <c:v>1130738908</c:v>
                </c:pt>
                <c:pt idx="343">
                  <c:v>1017681089</c:v>
                </c:pt>
                <c:pt idx="344">
                  <c:v>852757658</c:v>
                </c:pt>
                <c:pt idx="345">
                  <c:v>739722809</c:v>
                </c:pt>
                <c:pt idx="346">
                  <c:v>1496245161</c:v>
                </c:pt>
                <c:pt idx="347">
                  <c:v>1362745785</c:v>
                </c:pt>
                <c:pt idx="348">
                  <c:v>1189400171</c:v>
                </c:pt>
                <c:pt idx="349">
                  <c:v>1014950877</c:v>
                </c:pt>
                <c:pt idx="350">
                  <c:v>839953409</c:v>
                </c:pt>
                <c:pt idx="351">
                  <c:v>648447662</c:v>
                </c:pt>
                <c:pt idx="352">
                  <c:v>479474149</c:v>
                </c:pt>
                <c:pt idx="353">
                  <c:v>1162372875</c:v>
                </c:pt>
                <c:pt idx="354">
                  <c:v>1131570447</c:v>
                </c:pt>
                <c:pt idx="355">
                  <c:v>1509998826</c:v>
                </c:pt>
                <c:pt idx="356">
                  <c:v>1747574492</c:v>
                </c:pt>
                <c:pt idx="357">
                  <c:v>1621843399</c:v>
                </c:pt>
                <c:pt idx="358">
                  <c:v>1508572402</c:v>
                </c:pt>
                <c:pt idx="359">
                  <c:v>2255553579</c:v>
                </c:pt>
                <c:pt idx="360">
                  <c:v>2114818054</c:v>
                </c:pt>
                <c:pt idx="361">
                  <c:v>1989916381</c:v>
                </c:pt>
                <c:pt idx="362">
                  <c:v>1893765753</c:v>
                </c:pt>
                <c:pt idx="363">
                  <c:v>1823696519</c:v>
                </c:pt>
                <c:pt idx="364">
                  <c:v>1742994496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E67-4C4B-9E10-DF445C4A928D}"/>
            </c:ext>
          </c:extLst>
        </c:ser>
        <c:ser>
          <c:idx val="1"/>
          <c:order val="1"/>
          <c:tx>
            <c:strRef>
              <c:f>'CSSG_Armazenamento_AS_TGNL (2)'!$AE$3</c:f>
              <c:strCache>
                <c:ptCount val="1"/>
                <c:pt idx="0">
                  <c:v>2024</c:v>
                </c:pt>
              </c:strCache>
            </c:strRef>
          </c:tx>
          <c:spPr>
            <a:ln w="31750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cat>
            <c:numRef>
              <c:f>'CSSG_Armazenamento_AS_TGNL (2)'!$AG$5:$AG$369</c:f>
              <c:numCache>
                <c:formatCode>m/d/yyyy</c:formatCode>
                <c:ptCount val="365"/>
                <c:pt idx="0">
                  <c:v>44927</c:v>
                </c:pt>
                <c:pt idx="1">
                  <c:v>44928</c:v>
                </c:pt>
                <c:pt idx="2">
                  <c:v>44929</c:v>
                </c:pt>
                <c:pt idx="3">
                  <c:v>44930</c:v>
                </c:pt>
                <c:pt idx="4">
                  <c:v>44931</c:v>
                </c:pt>
                <c:pt idx="5">
                  <c:v>44932</c:v>
                </c:pt>
                <c:pt idx="6">
                  <c:v>44933</c:v>
                </c:pt>
                <c:pt idx="7">
                  <c:v>44934</c:v>
                </c:pt>
                <c:pt idx="8">
                  <c:v>44935</c:v>
                </c:pt>
                <c:pt idx="9">
                  <c:v>44936</c:v>
                </c:pt>
                <c:pt idx="10">
                  <c:v>44937</c:v>
                </c:pt>
                <c:pt idx="11">
                  <c:v>44938</c:v>
                </c:pt>
                <c:pt idx="12">
                  <c:v>44939</c:v>
                </c:pt>
                <c:pt idx="13">
                  <c:v>44940</c:v>
                </c:pt>
                <c:pt idx="14">
                  <c:v>44941</c:v>
                </c:pt>
                <c:pt idx="15">
                  <c:v>44942</c:v>
                </c:pt>
                <c:pt idx="16">
                  <c:v>44943</c:v>
                </c:pt>
                <c:pt idx="17">
                  <c:v>44944</c:v>
                </c:pt>
                <c:pt idx="18">
                  <c:v>44945</c:v>
                </c:pt>
                <c:pt idx="19">
                  <c:v>44946</c:v>
                </c:pt>
                <c:pt idx="20">
                  <c:v>44947</c:v>
                </c:pt>
                <c:pt idx="21">
                  <c:v>44948</c:v>
                </c:pt>
                <c:pt idx="22">
                  <c:v>44949</c:v>
                </c:pt>
                <c:pt idx="23">
                  <c:v>44950</c:v>
                </c:pt>
                <c:pt idx="24">
                  <c:v>44951</c:v>
                </c:pt>
                <c:pt idx="25">
                  <c:v>44952</c:v>
                </c:pt>
                <c:pt idx="26">
                  <c:v>44953</c:v>
                </c:pt>
                <c:pt idx="27">
                  <c:v>44954</c:v>
                </c:pt>
                <c:pt idx="28">
                  <c:v>44955</c:v>
                </c:pt>
                <c:pt idx="29">
                  <c:v>44956</c:v>
                </c:pt>
                <c:pt idx="30">
                  <c:v>44957</c:v>
                </c:pt>
                <c:pt idx="31">
                  <c:v>44958</c:v>
                </c:pt>
                <c:pt idx="32">
                  <c:v>44959</c:v>
                </c:pt>
                <c:pt idx="33">
                  <c:v>44960</c:v>
                </c:pt>
                <c:pt idx="34">
                  <c:v>44961</c:v>
                </c:pt>
                <c:pt idx="35">
                  <c:v>44962</c:v>
                </c:pt>
                <c:pt idx="36">
                  <c:v>44963</c:v>
                </c:pt>
                <c:pt idx="37">
                  <c:v>44964</c:v>
                </c:pt>
                <c:pt idx="38">
                  <c:v>44965</c:v>
                </c:pt>
                <c:pt idx="39">
                  <c:v>44966</c:v>
                </c:pt>
                <c:pt idx="40">
                  <c:v>44967</c:v>
                </c:pt>
                <c:pt idx="41">
                  <c:v>44968</c:v>
                </c:pt>
                <c:pt idx="42">
                  <c:v>44969</c:v>
                </c:pt>
                <c:pt idx="43">
                  <c:v>44970</c:v>
                </c:pt>
                <c:pt idx="44">
                  <c:v>44971</c:v>
                </c:pt>
                <c:pt idx="45">
                  <c:v>44972</c:v>
                </c:pt>
                <c:pt idx="46">
                  <c:v>44973</c:v>
                </c:pt>
                <c:pt idx="47">
                  <c:v>44974</c:v>
                </c:pt>
                <c:pt idx="48">
                  <c:v>44975</c:v>
                </c:pt>
                <c:pt idx="49">
                  <c:v>44976</c:v>
                </c:pt>
                <c:pt idx="50">
                  <c:v>44977</c:v>
                </c:pt>
                <c:pt idx="51">
                  <c:v>44978</c:v>
                </c:pt>
                <c:pt idx="52">
                  <c:v>44979</c:v>
                </c:pt>
                <c:pt idx="53">
                  <c:v>44980</c:v>
                </c:pt>
                <c:pt idx="54">
                  <c:v>44981</c:v>
                </c:pt>
                <c:pt idx="55">
                  <c:v>44982</c:v>
                </c:pt>
                <c:pt idx="56">
                  <c:v>44983</c:v>
                </c:pt>
                <c:pt idx="57">
                  <c:v>44984</c:v>
                </c:pt>
                <c:pt idx="58">
                  <c:v>44985</c:v>
                </c:pt>
                <c:pt idx="59">
                  <c:v>44986</c:v>
                </c:pt>
                <c:pt idx="60">
                  <c:v>44987</c:v>
                </c:pt>
                <c:pt idx="61">
                  <c:v>44988</c:v>
                </c:pt>
                <c:pt idx="62">
                  <c:v>44989</c:v>
                </c:pt>
                <c:pt idx="63">
                  <c:v>44990</c:v>
                </c:pt>
                <c:pt idx="64">
                  <c:v>44991</c:v>
                </c:pt>
                <c:pt idx="65">
                  <c:v>44992</c:v>
                </c:pt>
                <c:pt idx="66">
                  <c:v>44993</c:v>
                </c:pt>
                <c:pt idx="67">
                  <c:v>44994</c:v>
                </c:pt>
                <c:pt idx="68">
                  <c:v>44995</c:v>
                </c:pt>
                <c:pt idx="69">
                  <c:v>44996</c:v>
                </c:pt>
                <c:pt idx="70">
                  <c:v>44997</c:v>
                </c:pt>
                <c:pt idx="71">
                  <c:v>44998</c:v>
                </c:pt>
                <c:pt idx="72">
                  <c:v>44999</c:v>
                </c:pt>
                <c:pt idx="73">
                  <c:v>45000</c:v>
                </c:pt>
                <c:pt idx="74">
                  <c:v>45001</c:v>
                </c:pt>
                <c:pt idx="75">
                  <c:v>45002</c:v>
                </c:pt>
                <c:pt idx="76">
                  <c:v>45003</c:v>
                </c:pt>
                <c:pt idx="77">
                  <c:v>45004</c:v>
                </c:pt>
                <c:pt idx="78">
                  <c:v>45005</c:v>
                </c:pt>
                <c:pt idx="79">
                  <c:v>45006</c:v>
                </c:pt>
                <c:pt idx="80">
                  <c:v>45007</c:v>
                </c:pt>
                <c:pt idx="81">
                  <c:v>45008</c:v>
                </c:pt>
                <c:pt idx="82">
                  <c:v>45009</c:v>
                </c:pt>
                <c:pt idx="83">
                  <c:v>45010</c:v>
                </c:pt>
                <c:pt idx="84">
                  <c:v>45011</c:v>
                </c:pt>
                <c:pt idx="85">
                  <c:v>45012</c:v>
                </c:pt>
                <c:pt idx="86">
                  <c:v>45013</c:v>
                </c:pt>
                <c:pt idx="87">
                  <c:v>45014</c:v>
                </c:pt>
                <c:pt idx="88">
                  <c:v>45015</c:v>
                </c:pt>
                <c:pt idx="89">
                  <c:v>45016</c:v>
                </c:pt>
                <c:pt idx="90">
                  <c:v>45017</c:v>
                </c:pt>
                <c:pt idx="91">
                  <c:v>45018</c:v>
                </c:pt>
                <c:pt idx="92">
                  <c:v>45019</c:v>
                </c:pt>
                <c:pt idx="93">
                  <c:v>45020</c:v>
                </c:pt>
                <c:pt idx="94">
                  <c:v>45021</c:v>
                </c:pt>
                <c:pt idx="95">
                  <c:v>45022</c:v>
                </c:pt>
                <c:pt idx="96">
                  <c:v>45023</c:v>
                </c:pt>
                <c:pt idx="97">
                  <c:v>45024</c:v>
                </c:pt>
                <c:pt idx="98">
                  <c:v>45025</c:v>
                </c:pt>
                <c:pt idx="99">
                  <c:v>45026</c:v>
                </c:pt>
                <c:pt idx="100">
                  <c:v>45027</c:v>
                </c:pt>
                <c:pt idx="101">
                  <c:v>45028</c:v>
                </c:pt>
                <c:pt idx="102">
                  <c:v>45029</c:v>
                </c:pt>
                <c:pt idx="103">
                  <c:v>45030</c:v>
                </c:pt>
                <c:pt idx="104">
                  <c:v>45031</c:v>
                </c:pt>
                <c:pt idx="105">
                  <c:v>45032</c:v>
                </c:pt>
                <c:pt idx="106">
                  <c:v>45033</c:v>
                </c:pt>
                <c:pt idx="107">
                  <c:v>45034</c:v>
                </c:pt>
                <c:pt idx="108">
                  <c:v>45035</c:v>
                </c:pt>
                <c:pt idx="109">
                  <c:v>45036</c:v>
                </c:pt>
                <c:pt idx="110">
                  <c:v>45037</c:v>
                </c:pt>
                <c:pt idx="111">
                  <c:v>45038</c:v>
                </c:pt>
                <c:pt idx="112">
                  <c:v>45039</c:v>
                </c:pt>
                <c:pt idx="113">
                  <c:v>45040</c:v>
                </c:pt>
                <c:pt idx="114">
                  <c:v>45041</c:v>
                </c:pt>
                <c:pt idx="115">
                  <c:v>45042</c:v>
                </c:pt>
                <c:pt idx="116">
                  <c:v>45043</c:v>
                </c:pt>
                <c:pt idx="117">
                  <c:v>45044</c:v>
                </c:pt>
                <c:pt idx="118">
                  <c:v>45045</c:v>
                </c:pt>
                <c:pt idx="119">
                  <c:v>45046</c:v>
                </c:pt>
                <c:pt idx="120">
                  <c:v>45047</c:v>
                </c:pt>
                <c:pt idx="121">
                  <c:v>45048</c:v>
                </c:pt>
                <c:pt idx="122">
                  <c:v>45049</c:v>
                </c:pt>
                <c:pt idx="123">
                  <c:v>45050</c:v>
                </c:pt>
                <c:pt idx="124">
                  <c:v>45051</c:v>
                </c:pt>
                <c:pt idx="125">
                  <c:v>45052</c:v>
                </c:pt>
                <c:pt idx="126">
                  <c:v>45053</c:v>
                </c:pt>
                <c:pt idx="127">
                  <c:v>45054</c:v>
                </c:pt>
                <c:pt idx="128">
                  <c:v>45055</c:v>
                </c:pt>
                <c:pt idx="129">
                  <c:v>45056</c:v>
                </c:pt>
                <c:pt idx="130">
                  <c:v>45057</c:v>
                </c:pt>
                <c:pt idx="131">
                  <c:v>45058</c:v>
                </c:pt>
                <c:pt idx="132">
                  <c:v>45059</c:v>
                </c:pt>
                <c:pt idx="133">
                  <c:v>45060</c:v>
                </c:pt>
                <c:pt idx="134">
                  <c:v>45061</c:v>
                </c:pt>
                <c:pt idx="135">
                  <c:v>45062</c:v>
                </c:pt>
                <c:pt idx="136">
                  <c:v>45063</c:v>
                </c:pt>
                <c:pt idx="137">
                  <c:v>45064</c:v>
                </c:pt>
                <c:pt idx="138">
                  <c:v>45065</c:v>
                </c:pt>
                <c:pt idx="139">
                  <c:v>45066</c:v>
                </c:pt>
                <c:pt idx="140">
                  <c:v>45067</c:v>
                </c:pt>
                <c:pt idx="141">
                  <c:v>45068</c:v>
                </c:pt>
                <c:pt idx="142">
                  <c:v>45069</c:v>
                </c:pt>
                <c:pt idx="143">
                  <c:v>45070</c:v>
                </c:pt>
                <c:pt idx="144">
                  <c:v>45071</c:v>
                </c:pt>
                <c:pt idx="145">
                  <c:v>45072</c:v>
                </c:pt>
                <c:pt idx="146">
                  <c:v>45073</c:v>
                </c:pt>
                <c:pt idx="147">
                  <c:v>45074</c:v>
                </c:pt>
                <c:pt idx="148">
                  <c:v>45075</c:v>
                </c:pt>
                <c:pt idx="149">
                  <c:v>45076</c:v>
                </c:pt>
                <c:pt idx="150">
                  <c:v>45077</c:v>
                </c:pt>
                <c:pt idx="151">
                  <c:v>45078</c:v>
                </c:pt>
                <c:pt idx="152">
                  <c:v>45079</c:v>
                </c:pt>
                <c:pt idx="153">
                  <c:v>45080</c:v>
                </c:pt>
                <c:pt idx="154">
                  <c:v>45081</c:v>
                </c:pt>
                <c:pt idx="155">
                  <c:v>45082</c:v>
                </c:pt>
                <c:pt idx="156">
                  <c:v>45083</c:v>
                </c:pt>
                <c:pt idx="157">
                  <c:v>45084</c:v>
                </c:pt>
                <c:pt idx="158">
                  <c:v>45085</c:v>
                </c:pt>
                <c:pt idx="159">
                  <c:v>45086</c:v>
                </c:pt>
                <c:pt idx="160">
                  <c:v>45087</c:v>
                </c:pt>
                <c:pt idx="161">
                  <c:v>45088</c:v>
                </c:pt>
                <c:pt idx="162">
                  <c:v>45089</c:v>
                </c:pt>
                <c:pt idx="163">
                  <c:v>45090</c:v>
                </c:pt>
                <c:pt idx="164">
                  <c:v>45091</c:v>
                </c:pt>
                <c:pt idx="165">
                  <c:v>45092</c:v>
                </c:pt>
                <c:pt idx="166">
                  <c:v>45093</c:v>
                </c:pt>
                <c:pt idx="167">
                  <c:v>45094</c:v>
                </c:pt>
                <c:pt idx="168">
                  <c:v>45095</c:v>
                </c:pt>
                <c:pt idx="169">
                  <c:v>45096</c:v>
                </c:pt>
                <c:pt idx="170">
                  <c:v>45097</c:v>
                </c:pt>
                <c:pt idx="171">
                  <c:v>45098</c:v>
                </c:pt>
                <c:pt idx="172">
                  <c:v>45099</c:v>
                </c:pt>
                <c:pt idx="173">
                  <c:v>45100</c:v>
                </c:pt>
                <c:pt idx="174">
                  <c:v>45101</c:v>
                </c:pt>
                <c:pt idx="175">
                  <c:v>45102</c:v>
                </c:pt>
                <c:pt idx="176">
                  <c:v>45103</c:v>
                </c:pt>
                <c:pt idx="177">
                  <c:v>45104</c:v>
                </c:pt>
                <c:pt idx="178">
                  <c:v>45105</c:v>
                </c:pt>
                <c:pt idx="179">
                  <c:v>45106</c:v>
                </c:pt>
                <c:pt idx="180">
                  <c:v>45107</c:v>
                </c:pt>
                <c:pt idx="181">
                  <c:v>45108</c:v>
                </c:pt>
                <c:pt idx="182">
                  <c:v>45109</c:v>
                </c:pt>
                <c:pt idx="183">
                  <c:v>45110</c:v>
                </c:pt>
                <c:pt idx="184">
                  <c:v>45111</c:v>
                </c:pt>
                <c:pt idx="185">
                  <c:v>45112</c:v>
                </c:pt>
                <c:pt idx="186">
                  <c:v>45113</c:v>
                </c:pt>
                <c:pt idx="187">
                  <c:v>45114</c:v>
                </c:pt>
                <c:pt idx="188">
                  <c:v>45115</c:v>
                </c:pt>
                <c:pt idx="189">
                  <c:v>45116</c:v>
                </c:pt>
                <c:pt idx="190">
                  <c:v>45117</c:v>
                </c:pt>
                <c:pt idx="191">
                  <c:v>45118</c:v>
                </c:pt>
                <c:pt idx="192">
                  <c:v>45119</c:v>
                </c:pt>
                <c:pt idx="193">
                  <c:v>45120</c:v>
                </c:pt>
                <c:pt idx="194">
                  <c:v>45121</c:v>
                </c:pt>
                <c:pt idx="195">
                  <c:v>45122</c:v>
                </c:pt>
                <c:pt idx="196">
                  <c:v>45123</c:v>
                </c:pt>
                <c:pt idx="197">
                  <c:v>45124</c:v>
                </c:pt>
                <c:pt idx="198">
                  <c:v>45125</c:v>
                </c:pt>
                <c:pt idx="199">
                  <c:v>45126</c:v>
                </c:pt>
                <c:pt idx="200">
                  <c:v>45127</c:v>
                </c:pt>
                <c:pt idx="201">
                  <c:v>45128</c:v>
                </c:pt>
                <c:pt idx="202">
                  <c:v>45129</c:v>
                </c:pt>
                <c:pt idx="203">
                  <c:v>45130</c:v>
                </c:pt>
                <c:pt idx="204">
                  <c:v>45131</c:v>
                </c:pt>
                <c:pt idx="205">
                  <c:v>45132</c:v>
                </c:pt>
                <c:pt idx="206">
                  <c:v>45133</c:v>
                </c:pt>
                <c:pt idx="207">
                  <c:v>45134</c:v>
                </c:pt>
                <c:pt idx="208">
                  <c:v>45135</c:v>
                </c:pt>
                <c:pt idx="209">
                  <c:v>45136</c:v>
                </c:pt>
                <c:pt idx="210">
                  <c:v>45137</c:v>
                </c:pt>
                <c:pt idx="211">
                  <c:v>45138</c:v>
                </c:pt>
                <c:pt idx="212">
                  <c:v>45139</c:v>
                </c:pt>
                <c:pt idx="213">
                  <c:v>45140</c:v>
                </c:pt>
                <c:pt idx="214">
                  <c:v>45141</c:v>
                </c:pt>
                <c:pt idx="215">
                  <c:v>45142</c:v>
                </c:pt>
                <c:pt idx="216">
                  <c:v>45143</c:v>
                </c:pt>
                <c:pt idx="217">
                  <c:v>45144</c:v>
                </c:pt>
                <c:pt idx="218">
                  <c:v>45145</c:v>
                </c:pt>
                <c:pt idx="219">
                  <c:v>45146</c:v>
                </c:pt>
                <c:pt idx="220">
                  <c:v>45147</c:v>
                </c:pt>
                <c:pt idx="221">
                  <c:v>45148</c:v>
                </c:pt>
                <c:pt idx="222">
                  <c:v>45149</c:v>
                </c:pt>
                <c:pt idx="223">
                  <c:v>45150</c:v>
                </c:pt>
                <c:pt idx="224">
                  <c:v>45151</c:v>
                </c:pt>
                <c:pt idx="225">
                  <c:v>45152</c:v>
                </c:pt>
                <c:pt idx="226">
                  <c:v>45153</c:v>
                </c:pt>
                <c:pt idx="227">
                  <c:v>45154</c:v>
                </c:pt>
                <c:pt idx="228">
                  <c:v>45155</c:v>
                </c:pt>
                <c:pt idx="229">
                  <c:v>45156</c:v>
                </c:pt>
                <c:pt idx="230">
                  <c:v>45157</c:v>
                </c:pt>
                <c:pt idx="231">
                  <c:v>45158</c:v>
                </c:pt>
                <c:pt idx="232">
                  <c:v>45159</c:v>
                </c:pt>
                <c:pt idx="233">
                  <c:v>45160</c:v>
                </c:pt>
                <c:pt idx="234">
                  <c:v>45161</c:v>
                </c:pt>
                <c:pt idx="235">
                  <c:v>45162</c:v>
                </c:pt>
                <c:pt idx="236">
                  <c:v>45163</c:v>
                </c:pt>
                <c:pt idx="237">
                  <c:v>45164</c:v>
                </c:pt>
                <c:pt idx="238">
                  <c:v>45165</c:v>
                </c:pt>
                <c:pt idx="239">
                  <c:v>45166</c:v>
                </c:pt>
                <c:pt idx="240">
                  <c:v>45167</c:v>
                </c:pt>
                <c:pt idx="241">
                  <c:v>45168</c:v>
                </c:pt>
                <c:pt idx="242">
                  <c:v>45169</c:v>
                </c:pt>
                <c:pt idx="243">
                  <c:v>45170</c:v>
                </c:pt>
                <c:pt idx="244">
                  <c:v>45171</c:v>
                </c:pt>
                <c:pt idx="245">
                  <c:v>45172</c:v>
                </c:pt>
                <c:pt idx="246">
                  <c:v>45173</c:v>
                </c:pt>
                <c:pt idx="247">
                  <c:v>45174</c:v>
                </c:pt>
                <c:pt idx="248">
                  <c:v>45175</c:v>
                </c:pt>
                <c:pt idx="249">
                  <c:v>45176</c:v>
                </c:pt>
                <c:pt idx="250">
                  <c:v>45177</c:v>
                </c:pt>
                <c:pt idx="251">
                  <c:v>45178</c:v>
                </c:pt>
                <c:pt idx="252">
                  <c:v>45179</c:v>
                </c:pt>
                <c:pt idx="253">
                  <c:v>45180</c:v>
                </c:pt>
                <c:pt idx="254">
                  <c:v>45181</c:v>
                </c:pt>
                <c:pt idx="255">
                  <c:v>45182</c:v>
                </c:pt>
                <c:pt idx="256">
                  <c:v>45183</c:v>
                </c:pt>
                <c:pt idx="257">
                  <c:v>45184</c:v>
                </c:pt>
                <c:pt idx="258">
                  <c:v>45185</c:v>
                </c:pt>
                <c:pt idx="259">
                  <c:v>45186</c:v>
                </c:pt>
                <c:pt idx="260">
                  <c:v>45187</c:v>
                </c:pt>
                <c:pt idx="261">
                  <c:v>45188</c:v>
                </c:pt>
                <c:pt idx="262">
                  <c:v>45189</c:v>
                </c:pt>
                <c:pt idx="263">
                  <c:v>45190</c:v>
                </c:pt>
                <c:pt idx="264">
                  <c:v>45191</c:v>
                </c:pt>
                <c:pt idx="265">
                  <c:v>45192</c:v>
                </c:pt>
                <c:pt idx="266">
                  <c:v>45193</c:v>
                </c:pt>
                <c:pt idx="267">
                  <c:v>45194</c:v>
                </c:pt>
                <c:pt idx="268">
                  <c:v>45195</c:v>
                </c:pt>
                <c:pt idx="269">
                  <c:v>45196</c:v>
                </c:pt>
                <c:pt idx="270">
                  <c:v>45197</c:v>
                </c:pt>
                <c:pt idx="271">
                  <c:v>45198</c:v>
                </c:pt>
                <c:pt idx="272">
                  <c:v>45199</c:v>
                </c:pt>
                <c:pt idx="273">
                  <c:v>45200</c:v>
                </c:pt>
                <c:pt idx="274">
                  <c:v>45201</c:v>
                </c:pt>
                <c:pt idx="275">
                  <c:v>45202</c:v>
                </c:pt>
                <c:pt idx="276">
                  <c:v>45203</c:v>
                </c:pt>
                <c:pt idx="277">
                  <c:v>45204</c:v>
                </c:pt>
                <c:pt idx="278">
                  <c:v>45205</c:v>
                </c:pt>
                <c:pt idx="279">
                  <c:v>45206</c:v>
                </c:pt>
                <c:pt idx="280">
                  <c:v>45207</c:v>
                </c:pt>
                <c:pt idx="281">
                  <c:v>45208</c:v>
                </c:pt>
                <c:pt idx="282">
                  <c:v>45209</c:v>
                </c:pt>
                <c:pt idx="283">
                  <c:v>45210</c:v>
                </c:pt>
                <c:pt idx="284">
                  <c:v>45211</c:v>
                </c:pt>
                <c:pt idx="285">
                  <c:v>45212</c:v>
                </c:pt>
                <c:pt idx="286">
                  <c:v>45213</c:v>
                </c:pt>
                <c:pt idx="287">
                  <c:v>45214</c:v>
                </c:pt>
                <c:pt idx="288">
                  <c:v>45215</c:v>
                </c:pt>
                <c:pt idx="289">
                  <c:v>45216</c:v>
                </c:pt>
                <c:pt idx="290">
                  <c:v>45217</c:v>
                </c:pt>
                <c:pt idx="291">
                  <c:v>45218</c:v>
                </c:pt>
                <c:pt idx="292">
                  <c:v>45219</c:v>
                </c:pt>
                <c:pt idx="293">
                  <c:v>45220</c:v>
                </c:pt>
                <c:pt idx="294">
                  <c:v>45221</c:v>
                </c:pt>
                <c:pt idx="295">
                  <c:v>45222</c:v>
                </c:pt>
                <c:pt idx="296">
                  <c:v>45223</c:v>
                </c:pt>
                <c:pt idx="297">
                  <c:v>45224</c:v>
                </c:pt>
                <c:pt idx="298">
                  <c:v>45225</c:v>
                </c:pt>
                <c:pt idx="299">
                  <c:v>45226</c:v>
                </c:pt>
                <c:pt idx="300">
                  <c:v>45227</c:v>
                </c:pt>
                <c:pt idx="301">
                  <c:v>45228</c:v>
                </c:pt>
                <c:pt idx="302">
                  <c:v>45229</c:v>
                </c:pt>
                <c:pt idx="303">
                  <c:v>45230</c:v>
                </c:pt>
                <c:pt idx="304">
                  <c:v>45231</c:v>
                </c:pt>
                <c:pt idx="305">
                  <c:v>45232</c:v>
                </c:pt>
                <c:pt idx="306">
                  <c:v>45233</c:v>
                </c:pt>
                <c:pt idx="307">
                  <c:v>45234</c:v>
                </c:pt>
                <c:pt idx="308">
                  <c:v>45235</c:v>
                </c:pt>
                <c:pt idx="309">
                  <c:v>45236</c:v>
                </c:pt>
                <c:pt idx="310">
                  <c:v>45237</c:v>
                </c:pt>
                <c:pt idx="311">
                  <c:v>45238</c:v>
                </c:pt>
                <c:pt idx="312">
                  <c:v>45239</c:v>
                </c:pt>
                <c:pt idx="313">
                  <c:v>45240</c:v>
                </c:pt>
                <c:pt idx="314">
                  <c:v>45241</c:v>
                </c:pt>
                <c:pt idx="315">
                  <c:v>45242</c:v>
                </c:pt>
                <c:pt idx="316">
                  <c:v>45243</c:v>
                </c:pt>
                <c:pt idx="317">
                  <c:v>45244</c:v>
                </c:pt>
                <c:pt idx="318">
                  <c:v>45245</c:v>
                </c:pt>
                <c:pt idx="319">
                  <c:v>45246</c:v>
                </c:pt>
                <c:pt idx="320">
                  <c:v>45247</c:v>
                </c:pt>
                <c:pt idx="321">
                  <c:v>45248</c:v>
                </c:pt>
                <c:pt idx="322">
                  <c:v>45249</c:v>
                </c:pt>
                <c:pt idx="323">
                  <c:v>45250</c:v>
                </c:pt>
                <c:pt idx="324">
                  <c:v>45251</c:v>
                </c:pt>
                <c:pt idx="325">
                  <c:v>45252</c:v>
                </c:pt>
                <c:pt idx="326">
                  <c:v>45253</c:v>
                </c:pt>
                <c:pt idx="327">
                  <c:v>45254</c:v>
                </c:pt>
                <c:pt idx="328">
                  <c:v>45255</c:v>
                </c:pt>
                <c:pt idx="329">
                  <c:v>45256</c:v>
                </c:pt>
                <c:pt idx="330">
                  <c:v>45257</c:v>
                </c:pt>
                <c:pt idx="331">
                  <c:v>45258</c:v>
                </c:pt>
                <c:pt idx="332">
                  <c:v>45259</c:v>
                </c:pt>
                <c:pt idx="333">
                  <c:v>45260</c:v>
                </c:pt>
                <c:pt idx="334">
                  <c:v>45261</c:v>
                </c:pt>
                <c:pt idx="335">
                  <c:v>45262</c:v>
                </c:pt>
                <c:pt idx="336">
                  <c:v>45263</c:v>
                </c:pt>
                <c:pt idx="337">
                  <c:v>45264</c:v>
                </c:pt>
                <c:pt idx="338">
                  <c:v>45265</c:v>
                </c:pt>
                <c:pt idx="339">
                  <c:v>45266</c:v>
                </c:pt>
                <c:pt idx="340">
                  <c:v>45267</c:v>
                </c:pt>
                <c:pt idx="341">
                  <c:v>45268</c:v>
                </c:pt>
                <c:pt idx="342">
                  <c:v>45269</c:v>
                </c:pt>
                <c:pt idx="343">
                  <c:v>45270</c:v>
                </c:pt>
                <c:pt idx="344">
                  <c:v>45271</c:v>
                </c:pt>
                <c:pt idx="345">
                  <c:v>45272</c:v>
                </c:pt>
                <c:pt idx="346">
                  <c:v>45273</c:v>
                </c:pt>
                <c:pt idx="347">
                  <c:v>45274</c:v>
                </c:pt>
                <c:pt idx="348">
                  <c:v>45275</c:v>
                </c:pt>
                <c:pt idx="349">
                  <c:v>45276</c:v>
                </c:pt>
                <c:pt idx="350">
                  <c:v>45277</c:v>
                </c:pt>
                <c:pt idx="351">
                  <c:v>45278</c:v>
                </c:pt>
                <c:pt idx="352">
                  <c:v>45279</c:v>
                </c:pt>
                <c:pt idx="353">
                  <c:v>45280</c:v>
                </c:pt>
                <c:pt idx="354">
                  <c:v>45281</c:v>
                </c:pt>
                <c:pt idx="355">
                  <c:v>45282</c:v>
                </c:pt>
                <c:pt idx="356">
                  <c:v>45283</c:v>
                </c:pt>
                <c:pt idx="357">
                  <c:v>45284</c:v>
                </c:pt>
                <c:pt idx="358">
                  <c:v>45285</c:v>
                </c:pt>
                <c:pt idx="359">
                  <c:v>45286</c:v>
                </c:pt>
                <c:pt idx="360">
                  <c:v>45287</c:v>
                </c:pt>
                <c:pt idx="361">
                  <c:v>45288</c:v>
                </c:pt>
                <c:pt idx="362">
                  <c:v>45289</c:v>
                </c:pt>
                <c:pt idx="363">
                  <c:v>45290</c:v>
                </c:pt>
                <c:pt idx="364">
                  <c:v>45291</c:v>
                </c:pt>
              </c:numCache>
            </c:numRef>
          </c:cat>
          <c:val>
            <c:numRef>
              <c:f>'CSSG_Armazenamento_AS_TGNL (2)'!$AE$5:$AE$125</c:f>
              <c:numCache>
                <c:formatCode>#,##0</c:formatCode>
                <c:ptCount val="121"/>
                <c:pt idx="0">
                  <c:v>1667464964</c:v>
                </c:pt>
                <c:pt idx="1">
                  <c:v>1554430908</c:v>
                </c:pt>
                <c:pt idx="2">
                  <c:v>1440533962</c:v>
                </c:pt>
                <c:pt idx="3">
                  <c:v>1352161197</c:v>
                </c:pt>
                <c:pt idx="4">
                  <c:v>1270262855</c:v>
                </c:pt>
                <c:pt idx="5">
                  <c:v>1209344330</c:v>
                </c:pt>
                <c:pt idx="6">
                  <c:v>1122527459</c:v>
                </c:pt>
                <c:pt idx="7">
                  <c:v>960405601</c:v>
                </c:pt>
                <c:pt idx="8">
                  <c:v>756011201</c:v>
                </c:pt>
                <c:pt idx="9">
                  <c:v>602458809</c:v>
                </c:pt>
                <c:pt idx="10">
                  <c:v>464627680</c:v>
                </c:pt>
                <c:pt idx="11">
                  <c:v>1225564137</c:v>
                </c:pt>
                <c:pt idx="12">
                  <c:v>1107335317</c:v>
                </c:pt>
                <c:pt idx="13">
                  <c:v>1011219226</c:v>
                </c:pt>
                <c:pt idx="14">
                  <c:v>849511378</c:v>
                </c:pt>
                <c:pt idx="15">
                  <c:v>710060612</c:v>
                </c:pt>
                <c:pt idx="16">
                  <c:v>603163781</c:v>
                </c:pt>
                <c:pt idx="17">
                  <c:v>461065787</c:v>
                </c:pt>
                <c:pt idx="18">
                  <c:v>1169235663</c:v>
                </c:pt>
                <c:pt idx="19">
                  <c:v>1852453078</c:v>
                </c:pt>
                <c:pt idx="20">
                  <c:v>1914259644</c:v>
                </c:pt>
                <c:pt idx="21">
                  <c:v>1728145674</c:v>
                </c:pt>
                <c:pt idx="22">
                  <c:v>1554071586</c:v>
                </c:pt>
                <c:pt idx="23">
                  <c:v>1400810059</c:v>
                </c:pt>
                <c:pt idx="24">
                  <c:v>2071358202</c:v>
                </c:pt>
                <c:pt idx="25">
                  <c:v>1929206166</c:v>
                </c:pt>
                <c:pt idx="26">
                  <c:v>1794357827</c:v>
                </c:pt>
                <c:pt idx="27">
                  <c:v>1663767365</c:v>
                </c:pt>
                <c:pt idx="28">
                  <c:v>1486590969</c:v>
                </c:pt>
                <c:pt idx="29">
                  <c:v>1296822380</c:v>
                </c:pt>
                <c:pt idx="30">
                  <c:v>1118164506</c:v>
                </c:pt>
                <c:pt idx="31">
                  <c:v>955510596</c:v>
                </c:pt>
                <c:pt idx="32">
                  <c:v>789073110</c:v>
                </c:pt>
                <c:pt idx="33">
                  <c:v>1549000488</c:v>
                </c:pt>
                <c:pt idx="34">
                  <c:v>1404049175</c:v>
                </c:pt>
                <c:pt idx="35">
                  <c:v>1199192991</c:v>
                </c:pt>
                <c:pt idx="36">
                  <c:v>1023198455</c:v>
                </c:pt>
                <c:pt idx="37">
                  <c:v>877281271</c:v>
                </c:pt>
                <c:pt idx="38">
                  <c:v>729046399</c:v>
                </c:pt>
                <c:pt idx="39">
                  <c:v>581649474</c:v>
                </c:pt>
                <c:pt idx="40">
                  <c:v>456845277</c:v>
                </c:pt>
                <c:pt idx="41">
                  <c:v>1162260224</c:v>
                </c:pt>
                <c:pt idx="42">
                  <c:v>1208257617</c:v>
                </c:pt>
                <c:pt idx="43">
                  <c:v>1038554448</c:v>
                </c:pt>
                <c:pt idx="44">
                  <c:v>881385235</c:v>
                </c:pt>
                <c:pt idx="45">
                  <c:v>705300289</c:v>
                </c:pt>
                <c:pt idx="46">
                  <c:v>574020857</c:v>
                </c:pt>
                <c:pt idx="47">
                  <c:v>521072124</c:v>
                </c:pt>
                <c:pt idx="48">
                  <c:v>477740969</c:v>
                </c:pt>
                <c:pt idx="49">
                  <c:v>391501145</c:v>
                </c:pt>
                <c:pt idx="50">
                  <c:v>1056702764</c:v>
                </c:pt>
                <c:pt idx="51">
                  <c:v>956975330</c:v>
                </c:pt>
                <c:pt idx="52">
                  <c:v>844980312</c:v>
                </c:pt>
                <c:pt idx="53">
                  <c:v>747543002</c:v>
                </c:pt>
                <c:pt idx="54">
                  <c:v>636742931</c:v>
                </c:pt>
                <c:pt idx="55">
                  <c:v>538048030</c:v>
                </c:pt>
                <c:pt idx="56">
                  <c:v>421208612</c:v>
                </c:pt>
                <c:pt idx="57">
                  <c:v>296074531</c:v>
                </c:pt>
                <c:pt idx="58">
                  <c:v>887958400</c:v>
                </c:pt>
                <c:pt idx="59">
                  <c:v>1416185425</c:v>
                </c:pt>
                <c:pt idx="60">
                  <c:v>1535929577</c:v>
                </c:pt>
                <c:pt idx="61">
                  <c:v>1371361485</c:v>
                </c:pt>
                <c:pt idx="62">
                  <c:v>1793614587</c:v>
                </c:pt>
                <c:pt idx="63">
                  <c:v>2165198183</c:v>
                </c:pt>
                <c:pt idx="64">
                  <c:v>1969337633</c:v>
                </c:pt>
                <c:pt idx="65">
                  <c:v>1806454848</c:v>
                </c:pt>
                <c:pt idx="66">
                  <c:v>1668825387</c:v>
                </c:pt>
                <c:pt idx="67">
                  <c:v>1555322764</c:v>
                </c:pt>
                <c:pt idx="68">
                  <c:v>1464306988</c:v>
                </c:pt>
                <c:pt idx="69">
                  <c:v>1319901948</c:v>
                </c:pt>
                <c:pt idx="70">
                  <c:v>1896923382</c:v>
                </c:pt>
                <c:pt idx="71">
                  <c:v>2000938800</c:v>
                </c:pt>
                <c:pt idx="72">
                  <c:v>1888700685</c:v>
                </c:pt>
                <c:pt idx="73">
                  <c:v>1741714593</c:v>
                </c:pt>
                <c:pt idx="74">
                  <c:v>1609553258</c:v>
                </c:pt>
                <c:pt idx="75">
                  <c:v>1464349978</c:v>
                </c:pt>
                <c:pt idx="76">
                  <c:v>1311826381</c:v>
                </c:pt>
                <c:pt idx="77">
                  <c:v>1153693390</c:v>
                </c:pt>
                <c:pt idx="78">
                  <c:v>975604090</c:v>
                </c:pt>
                <c:pt idx="79">
                  <c:v>868241061</c:v>
                </c:pt>
                <c:pt idx="80">
                  <c:v>791566908</c:v>
                </c:pt>
                <c:pt idx="81">
                  <c:v>755147733</c:v>
                </c:pt>
                <c:pt idx="82">
                  <c:v>721937680</c:v>
                </c:pt>
                <c:pt idx="83">
                  <c:v>686628971</c:v>
                </c:pt>
                <c:pt idx="84">
                  <c:v>644587464</c:v>
                </c:pt>
                <c:pt idx="85">
                  <c:v>600781341</c:v>
                </c:pt>
                <c:pt idx="86">
                  <c:v>561775422</c:v>
                </c:pt>
                <c:pt idx="87">
                  <c:v>522972437</c:v>
                </c:pt>
                <c:pt idx="88">
                  <c:v>488337184</c:v>
                </c:pt>
                <c:pt idx="89">
                  <c:v>456332373</c:v>
                </c:pt>
                <c:pt idx="90">
                  <c:v>421053532</c:v>
                </c:pt>
                <c:pt idx="91">
                  <c:v>1093401175</c:v>
                </c:pt>
                <c:pt idx="92">
                  <c:v>1115189546</c:v>
                </c:pt>
                <c:pt idx="93">
                  <c:v>1785543113</c:v>
                </c:pt>
                <c:pt idx="94">
                  <c:v>1649575226</c:v>
                </c:pt>
                <c:pt idx="95">
                  <c:v>1539802216</c:v>
                </c:pt>
                <c:pt idx="96">
                  <c:v>1415707678</c:v>
                </c:pt>
                <c:pt idx="97">
                  <c:v>1318868069</c:v>
                </c:pt>
                <c:pt idx="98">
                  <c:v>1196761181</c:v>
                </c:pt>
                <c:pt idx="99">
                  <c:v>1050375021</c:v>
                </c:pt>
                <c:pt idx="100">
                  <c:v>915722401</c:v>
                </c:pt>
                <c:pt idx="101">
                  <c:v>810376575</c:v>
                </c:pt>
                <c:pt idx="102">
                  <c:v>709476386</c:v>
                </c:pt>
                <c:pt idx="103">
                  <c:v>591939191</c:v>
                </c:pt>
                <c:pt idx="104">
                  <c:v>480522709</c:v>
                </c:pt>
                <c:pt idx="105">
                  <c:v>434602137</c:v>
                </c:pt>
                <c:pt idx="106">
                  <c:v>1173522984</c:v>
                </c:pt>
                <c:pt idx="107">
                  <c:v>1027491903</c:v>
                </c:pt>
                <c:pt idx="108">
                  <c:v>1516000923</c:v>
                </c:pt>
                <c:pt idx="109">
                  <c:v>1763539006</c:v>
                </c:pt>
                <c:pt idx="110">
                  <c:v>1674678741</c:v>
                </c:pt>
                <c:pt idx="111">
                  <c:v>1559881058</c:v>
                </c:pt>
                <c:pt idx="112">
                  <c:v>1487068705</c:v>
                </c:pt>
                <c:pt idx="113">
                  <c:v>1364095762</c:v>
                </c:pt>
                <c:pt idx="114">
                  <c:v>1213264094</c:v>
                </c:pt>
                <c:pt idx="115">
                  <c:v>1890028808</c:v>
                </c:pt>
                <c:pt idx="116">
                  <c:v>1766710225</c:v>
                </c:pt>
                <c:pt idx="117">
                  <c:v>1634754942</c:v>
                </c:pt>
                <c:pt idx="118">
                  <c:v>1496799535</c:v>
                </c:pt>
                <c:pt idx="119">
                  <c:v>1358888775</c:v>
                </c:pt>
                <c:pt idx="120">
                  <c:v>1211303865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E67-4C4B-9E10-DF445C4A928D}"/>
            </c:ext>
          </c:extLst>
        </c:ser>
        <c:ser>
          <c:idx val="2"/>
          <c:order val="2"/>
          <c:tx>
            <c:strRef>
              <c:f>'CSSG_Armazenamento_AS_TGNL (2)'!$AU$4</c:f>
              <c:strCache>
                <c:ptCount val="1"/>
                <c:pt idx="0">
                  <c:v>Mínimo</c:v>
                </c:pt>
              </c:strCache>
            </c:strRef>
          </c:tx>
          <c:spPr>
            <a:ln w="28575" cap="rnd">
              <a:solidFill>
                <a:schemeClr val="accent1"/>
              </a:solidFill>
              <a:prstDash val="dash"/>
              <a:round/>
            </a:ln>
            <a:effectLst/>
          </c:spPr>
          <c:marker>
            <c:symbol val="none"/>
          </c:marker>
          <c:cat>
            <c:numRef>
              <c:f>'CSSG_Armazenamento_AS_TGNL (2)'!$AG$5:$AG$369</c:f>
              <c:numCache>
                <c:formatCode>m/d/yyyy</c:formatCode>
                <c:ptCount val="365"/>
                <c:pt idx="0">
                  <c:v>44927</c:v>
                </c:pt>
                <c:pt idx="1">
                  <c:v>44928</c:v>
                </c:pt>
                <c:pt idx="2">
                  <c:v>44929</c:v>
                </c:pt>
                <c:pt idx="3">
                  <c:v>44930</c:v>
                </c:pt>
                <c:pt idx="4">
                  <c:v>44931</c:v>
                </c:pt>
                <c:pt idx="5">
                  <c:v>44932</c:v>
                </c:pt>
                <c:pt idx="6">
                  <c:v>44933</c:v>
                </c:pt>
                <c:pt idx="7">
                  <c:v>44934</c:v>
                </c:pt>
                <c:pt idx="8">
                  <c:v>44935</c:v>
                </c:pt>
                <c:pt idx="9">
                  <c:v>44936</c:v>
                </c:pt>
                <c:pt idx="10">
                  <c:v>44937</c:v>
                </c:pt>
                <c:pt idx="11">
                  <c:v>44938</c:v>
                </c:pt>
                <c:pt idx="12">
                  <c:v>44939</c:v>
                </c:pt>
                <c:pt idx="13">
                  <c:v>44940</c:v>
                </c:pt>
                <c:pt idx="14">
                  <c:v>44941</c:v>
                </c:pt>
                <c:pt idx="15">
                  <c:v>44942</c:v>
                </c:pt>
                <c:pt idx="16">
                  <c:v>44943</c:v>
                </c:pt>
                <c:pt idx="17">
                  <c:v>44944</c:v>
                </c:pt>
                <c:pt idx="18">
                  <c:v>44945</c:v>
                </c:pt>
                <c:pt idx="19">
                  <c:v>44946</c:v>
                </c:pt>
                <c:pt idx="20">
                  <c:v>44947</c:v>
                </c:pt>
                <c:pt idx="21">
                  <c:v>44948</c:v>
                </c:pt>
                <c:pt idx="22">
                  <c:v>44949</c:v>
                </c:pt>
                <c:pt idx="23">
                  <c:v>44950</c:v>
                </c:pt>
                <c:pt idx="24">
                  <c:v>44951</c:v>
                </c:pt>
                <c:pt idx="25">
                  <c:v>44952</c:v>
                </c:pt>
                <c:pt idx="26">
                  <c:v>44953</c:v>
                </c:pt>
                <c:pt idx="27">
                  <c:v>44954</c:v>
                </c:pt>
                <c:pt idx="28">
                  <c:v>44955</c:v>
                </c:pt>
                <c:pt idx="29">
                  <c:v>44956</c:v>
                </c:pt>
                <c:pt idx="30">
                  <c:v>44957</c:v>
                </c:pt>
                <c:pt idx="31">
                  <c:v>44958</c:v>
                </c:pt>
                <c:pt idx="32">
                  <c:v>44959</c:v>
                </c:pt>
                <c:pt idx="33">
                  <c:v>44960</c:v>
                </c:pt>
                <c:pt idx="34">
                  <c:v>44961</c:v>
                </c:pt>
                <c:pt idx="35">
                  <c:v>44962</c:v>
                </c:pt>
                <c:pt idx="36">
                  <c:v>44963</c:v>
                </c:pt>
                <c:pt idx="37">
                  <c:v>44964</c:v>
                </c:pt>
                <c:pt idx="38">
                  <c:v>44965</c:v>
                </c:pt>
                <c:pt idx="39">
                  <c:v>44966</c:v>
                </c:pt>
                <c:pt idx="40">
                  <c:v>44967</c:v>
                </c:pt>
                <c:pt idx="41">
                  <c:v>44968</c:v>
                </c:pt>
                <c:pt idx="42">
                  <c:v>44969</c:v>
                </c:pt>
                <c:pt idx="43">
                  <c:v>44970</c:v>
                </c:pt>
                <c:pt idx="44">
                  <c:v>44971</c:v>
                </c:pt>
                <c:pt idx="45">
                  <c:v>44972</c:v>
                </c:pt>
                <c:pt idx="46">
                  <c:v>44973</c:v>
                </c:pt>
                <c:pt idx="47">
                  <c:v>44974</c:v>
                </c:pt>
                <c:pt idx="48">
                  <c:v>44975</c:v>
                </c:pt>
                <c:pt idx="49">
                  <c:v>44976</c:v>
                </c:pt>
                <c:pt idx="50">
                  <c:v>44977</c:v>
                </c:pt>
                <c:pt idx="51">
                  <c:v>44978</c:v>
                </c:pt>
                <c:pt idx="52">
                  <c:v>44979</c:v>
                </c:pt>
                <c:pt idx="53">
                  <c:v>44980</c:v>
                </c:pt>
                <c:pt idx="54">
                  <c:v>44981</c:v>
                </c:pt>
                <c:pt idx="55">
                  <c:v>44982</c:v>
                </c:pt>
                <c:pt idx="56">
                  <c:v>44983</c:v>
                </c:pt>
                <c:pt idx="57">
                  <c:v>44984</c:v>
                </c:pt>
                <c:pt idx="58">
                  <c:v>44985</c:v>
                </c:pt>
                <c:pt idx="59">
                  <c:v>44986</c:v>
                </c:pt>
                <c:pt idx="60">
                  <c:v>44987</c:v>
                </c:pt>
                <c:pt idx="61">
                  <c:v>44988</c:v>
                </c:pt>
                <c:pt idx="62">
                  <c:v>44989</c:v>
                </c:pt>
                <c:pt idx="63">
                  <c:v>44990</c:v>
                </c:pt>
                <c:pt idx="64">
                  <c:v>44991</c:v>
                </c:pt>
                <c:pt idx="65">
                  <c:v>44992</c:v>
                </c:pt>
                <c:pt idx="66">
                  <c:v>44993</c:v>
                </c:pt>
                <c:pt idx="67">
                  <c:v>44994</c:v>
                </c:pt>
                <c:pt idx="68">
                  <c:v>44995</c:v>
                </c:pt>
                <c:pt idx="69">
                  <c:v>44996</c:v>
                </c:pt>
                <c:pt idx="70">
                  <c:v>44997</c:v>
                </c:pt>
                <c:pt idx="71">
                  <c:v>44998</c:v>
                </c:pt>
                <c:pt idx="72">
                  <c:v>44999</c:v>
                </c:pt>
                <c:pt idx="73">
                  <c:v>45000</c:v>
                </c:pt>
                <c:pt idx="74">
                  <c:v>45001</c:v>
                </c:pt>
                <c:pt idx="75">
                  <c:v>45002</c:v>
                </c:pt>
                <c:pt idx="76">
                  <c:v>45003</c:v>
                </c:pt>
                <c:pt idx="77">
                  <c:v>45004</c:v>
                </c:pt>
                <c:pt idx="78">
                  <c:v>45005</c:v>
                </c:pt>
                <c:pt idx="79">
                  <c:v>45006</c:v>
                </c:pt>
                <c:pt idx="80">
                  <c:v>45007</c:v>
                </c:pt>
                <c:pt idx="81">
                  <c:v>45008</c:v>
                </c:pt>
                <c:pt idx="82">
                  <c:v>45009</c:v>
                </c:pt>
                <c:pt idx="83">
                  <c:v>45010</c:v>
                </c:pt>
                <c:pt idx="84">
                  <c:v>45011</c:v>
                </c:pt>
                <c:pt idx="85">
                  <c:v>45012</c:v>
                </c:pt>
                <c:pt idx="86">
                  <c:v>45013</c:v>
                </c:pt>
                <c:pt idx="87">
                  <c:v>45014</c:v>
                </c:pt>
                <c:pt idx="88">
                  <c:v>45015</c:v>
                </c:pt>
                <c:pt idx="89">
                  <c:v>45016</c:v>
                </c:pt>
                <c:pt idx="90">
                  <c:v>45017</c:v>
                </c:pt>
                <c:pt idx="91">
                  <c:v>45018</c:v>
                </c:pt>
                <c:pt idx="92">
                  <c:v>45019</c:v>
                </c:pt>
                <c:pt idx="93">
                  <c:v>45020</c:v>
                </c:pt>
                <c:pt idx="94">
                  <c:v>45021</c:v>
                </c:pt>
                <c:pt idx="95">
                  <c:v>45022</c:v>
                </c:pt>
                <c:pt idx="96">
                  <c:v>45023</c:v>
                </c:pt>
                <c:pt idx="97">
                  <c:v>45024</c:v>
                </c:pt>
                <c:pt idx="98">
                  <c:v>45025</c:v>
                </c:pt>
                <c:pt idx="99">
                  <c:v>45026</c:v>
                </c:pt>
                <c:pt idx="100">
                  <c:v>45027</c:v>
                </c:pt>
                <c:pt idx="101">
                  <c:v>45028</c:v>
                </c:pt>
                <c:pt idx="102">
                  <c:v>45029</c:v>
                </c:pt>
                <c:pt idx="103">
                  <c:v>45030</c:v>
                </c:pt>
                <c:pt idx="104">
                  <c:v>45031</c:v>
                </c:pt>
                <c:pt idx="105">
                  <c:v>45032</c:v>
                </c:pt>
                <c:pt idx="106">
                  <c:v>45033</c:v>
                </c:pt>
                <c:pt idx="107">
                  <c:v>45034</c:v>
                </c:pt>
                <c:pt idx="108">
                  <c:v>45035</c:v>
                </c:pt>
                <c:pt idx="109">
                  <c:v>45036</c:v>
                </c:pt>
                <c:pt idx="110">
                  <c:v>45037</c:v>
                </c:pt>
                <c:pt idx="111">
                  <c:v>45038</c:v>
                </c:pt>
                <c:pt idx="112">
                  <c:v>45039</c:v>
                </c:pt>
                <c:pt idx="113">
                  <c:v>45040</c:v>
                </c:pt>
                <c:pt idx="114">
                  <c:v>45041</c:v>
                </c:pt>
                <c:pt idx="115">
                  <c:v>45042</c:v>
                </c:pt>
                <c:pt idx="116">
                  <c:v>45043</c:v>
                </c:pt>
                <c:pt idx="117">
                  <c:v>45044</c:v>
                </c:pt>
                <c:pt idx="118">
                  <c:v>45045</c:v>
                </c:pt>
                <c:pt idx="119">
                  <c:v>45046</c:v>
                </c:pt>
                <c:pt idx="120">
                  <c:v>45047</c:v>
                </c:pt>
                <c:pt idx="121">
                  <c:v>45048</c:v>
                </c:pt>
                <c:pt idx="122">
                  <c:v>45049</c:v>
                </c:pt>
                <c:pt idx="123">
                  <c:v>45050</c:v>
                </c:pt>
                <c:pt idx="124">
                  <c:v>45051</c:v>
                </c:pt>
                <c:pt idx="125">
                  <c:v>45052</c:v>
                </c:pt>
                <c:pt idx="126">
                  <c:v>45053</c:v>
                </c:pt>
                <c:pt idx="127">
                  <c:v>45054</c:v>
                </c:pt>
                <c:pt idx="128">
                  <c:v>45055</c:v>
                </c:pt>
                <c:pt idx="129">
                  <c:v>45056</c:v>
                </c:pt>
                <c:pt idx="130">
                  <c:v>45057</c:v>
                </c:pt>
                <c:pt idx="131">
                  <c:v>45058</c:v>
                </c:pt>
                <c:pt idx="132">
                  <c:v>45059</c:v>
                </c:pt>
                <c:pt idx="133">
                  <c:v>45060</c:v>
                </c:pt>
                <c:pt idx="134">
                  <c:v>45061</c:v>
                </c:pt>
                <c:pt idx="135">
                  <c:v>45062</c:v>
                </c:pt>
                <c:pt idx="136">
                  <c:v>45063</c:v>
                </c:pt>
                <c:pt idx="137">
                  <c:v>45064</c:v>
                </c:pt>
                <c:pt idx="138">
                  <c:v>45065</c:v>
                </c:pt>
                <c:pt idx="139">
                  <c:v>45066</c:v>
                </c:pt>
                <c:pt idx="140">
                  <c:v>45067</c:v>
                </c:pt>
                <c:pt idx="141">
                  <c:v>45068</c:v>
                </c:pt>
                <c:pt idx="142">
                  <c:v>45069</c:v>
                </c:pt>
                <c:pt idx="143">
                  <c:v>45070</c:v>
                </c:pt>
                <c:pt idx="144">
                  <c:v>45071</c:v>
                </c:pt>
                <c:pt idx="145">
                  <c:v>45072</c:v>
                </c:pt>
                <c:pt idx="146">
                  <c:v>45073</c:v>
                </c:pt>
                <c:pt idx="147">
                  <c:v>45074</c:v>
                </c:pt>
                <c:pt idx="148">
                  <c:v>45075</c:v>
                </c:pt>
                <c:pt idx="149">
                  <c:v>45076</c:v>
                </c:pt>
                <c:pt idx="150">
                  <c:v>45077</c:v>
                </c:pt>
                <c:pt idx="151">
                  <c:v>45078</c:v>
                </c:pt>
                <c:pt idx="152">
                  <c:v>45079</c:v>
                </c:pt>
                <c:pt idx="153">
                  <c:v>45080</c:v>
                </c:pt>
                <c:pt idx="154">
                  <c:v>45081</c:v>
                </c:pt>
                <c:pt idx="155">
                  <c:v>45082</c:v>
                </c:pt>
                <c:pt idx="156">
                  <c:v>45083</c:v>
                </c:pt>
                <c:pt idx="157">
                  <c:v>45084</c:v>
                </c:pt>
                <c:pt idx="158">
                  <c:v>45085</c:v>
                </c:pt>
                <c:pt idx="159">
                  <c:v>45086</c:v>
                </c:pt>
                <c:pt idx="160">
                  <c:v>45087</c:v>
                </c:pt>
                <c:pt idx="161">
                  <c:v>45088</c:v>
                </c:pt>
                <c:pt idx="162">
                  <c:v>45089</c:v>
                </c:pt>
                <c:pt idx="163">
                  <c:v>45090</c:v>
                </c:pt>
                <c:pt idx="164">
                  <c:v>45091</c:v>
                </c:pt>
                <c:pt idx="165">
                  <c:v>45092</c:v>
                </c:pt>
                <c:pt idx="166">
                  <c:v>45093</c:v>
                </c:pt>
                <c:pt idx="167">
                  <c:v>45094</c:v>
                </c:pt>
                <c:pt idx="168">
                  <c:v>45095</c:v>
                </c:pt>
                <c:pt idx="169">
                  <c:v>45096</c:v>
                </c:pt>
                <c:pt idx="170">
                  <c:v>45097</c:v>
                </c:pt>
                <c:pt idx="171">
                  <c:v>45098</c:v>
                </c:pt>
                <c:pt idx="172">
                  <c:v>45099</c:v>
                </c:pt>
                <c:pt idx="173">
                  <c:v>45100</c:v>
                </c:pt>
                <c:pt idx="174">
                  <c:v>45101</c:v>
                </c:pt>
                <c:pt idx="175">
                  <c:v>45102</c:v>
                </c:pt>
                <c:pt idx="176">
                  <c:v>45103</c:v>
                </c:pt>
                <c:pt idx="177">
                  <c:v>45104</c:v>
                </c:pt>
                <c:pt idx="178">
                  <c:v>45105</c:v>
                </c:pt>
                <c:pt idx="179">
                  <c:v>45106</c:v>
                </c:pt>
                <c:pt idx="180">
                  <c:v>45107</c:v>
                </c:pt>
                <c:pt idx="181">
                  <c:v>45108</c:v>
                </c:pt>
                <c:pt idx="182">
                  <c:v>45109</c:v>
                </c:pt>
                <c:pt idx="183">
                  <c:v>45110</c:v>
                </c:pt>
                <c:pt idx="184">
                  <c:v>45111</c:v>
                </c:pt>
                <c:pt idx="185">
                  <c:v>45112</c:v>
                </c:pt>
                <c:pt idx="186">
                  <c:v>45113</c:v>
                </c:pt>
                <c:pt idx="187">
                  <c:v>45114</c:v>
                </c:pt>
                <c:pt idx="188">
                  <c:v>45115</c:v>
                </c:pt>
                <c:pt idx="189">
                  <c:v>45116</c:v>
                </c:pt>
                <c:pt idx="190">
                  <c:v>45117</c:v>
                </c:pt>
                <c:pt idx="191">
                  <c:v>45118</c:v>
                </c:pt>
                <c:pt idx="192">
                  <c:v>45119</c:v>
                </c:pt>
                <c:pt idx="193">
                  <c:v>45120</c:v>
                </c:pt>
                <c:pt idx="194">
                  <c:v>45121</c:v>
                </c:pt>
                <c:pt idx="195">
                  <c:v>45122</c:v>
                </c:pt>
                <c:pt idx="196">
                  <c:v>45123</c:v>
                </c:pt>
                <c:pt idx="197">
                  <c:v>45124</c:v>
                </c:pt>
                <c:pt idx="198">
                  <c:v>45125</c:v>
                </c:pt>
                <c:pt idx="199">
                  <c:v>45126</c:v>
                </c:pt>
                <c:pt idx="200">
                  <c:v>45127</c:v>
                </c:pt>
                <c:pt idx="201">
                  <c:v>45128</c:v>
                </c:pt>
                <c:pt idx="202">
                  <c:v>45129</c:v>
                </c:pt>
                <c:pt idx="203">
                  <c:v>45130</c:v>
                </c:pt>
                <c:pt idx="204">
                  <c:v>45131</c:v>
                </c:pt>
                <c:pt idx="205">
                  <c:v>45132</c:v>
                </c:pt>
                <c:pt idx="206">
                  <c:v>45133</c:v>
                </c:pt>
                <c:pt idx="207">
                  <c:v>45134</c:v>
                </c:pt>
                <c:pt idx="208">
                  <c:v>45135</c:v>
                </c:pt>
                <c:pt idx="209">
                  <c:v>45136</c:v>
                </c:pt>
                <c:pt idx="210">
                  <c:v>45137</c:v>
                </c:pt>
                <c:pt idx="211">
                  <c:v>45138</c:v>
                </c:pt>
                <c:pt idx="212">
                  <c:v>45139</c:v>
                </c:pt>
                <c:pt idx="213">
                  <c:v>45140</c:v>
                </c:pt>
                <c:pt idx="214">
                  <c:v>45141</c:v>
                </c:pt>
                <c:pt idx="215">
                  <c:v>45142</c:v>
                </c:pt>
                <c:pt idx="216">
                  <c:v>45143</c:v>
                </c:pt>
                <c:pt idx="217">
                  <c:v>45144</c:v>
                </c:pt>
                <c:pt idx="218">
                  <c:v>45145</c:v>
                </c:pt>
                <c:pt idx="219">
                  <c:v>45146</c:v>
                </c:pt>
                <c:pt idx="220">
                  <c:v>45147</c:v>
                </c:pt>
                <c:pt idx="221">
                  <c:v>45148</c:v>
                </c:pt>
                <c:pt idx="222">
                  <c:v>45149</c:v>
                </c:pt>
                <c:pt idx="223">
                  <c:v>45150</c:v>
                </c:pt>
                <c:pt idx="224">
                  <c:v>45151</c:v>
                </c:pt>
                <c:pt idx="225">
                  <c:v>45152</c:v>
                </c:pt>
                <c:pt idx="226">
                  <c:v>45153</c:v>
                </c:pt>
                <c:pt idx="227">
                  <c:v>45154</c:v>
                </c:pt>
                <c:pt idx="228">
                  <c:v>45155</c:v>
                </c:pt>
                <c:pt idx="229">
                  <c:v>45156</c:v>
                </c:pt>
                <c:pt idx="230">
                  <c:v>45157</c:v>
                </c:pt>
                <c:pt idx="231">
                  <c:v>45158</c:v>
                </c:pt>
                <c:pt idx="232">
                  <c:v>45159</c:v>
                </c:pt>
                <c:pt idx="233">
                  <c:v>45160</c:v>
                </c:pt>
                <c:pt idx="234">
                  <c:v>45161</c:v>
                </c:pt>
                <c:pt idx="235">
                  <c:v>45162</c:v>
                </c:pt>
                <c:pt idx="236">
                  <c:v>45163</c:v>
                </c:pt>
                <c:pt idx="237">
                  <c:v>45164</c:v>
                </c:pt>
                <c:pt idx="238">
                  <c:v>45165</c:v>
                </c:pt>
                <c:pt idx="239">
                  <c:v>45166</c:v>
                </c:pt>
                <c:pt idx="240">
                  <c:v>45167</c:v>
                </c:pt>
                <c:pt idx="241">
                  <c:v>45168</c:v>
                </c:pt>
                <c:pt idx="242">
                  <c:v>45169</c:v>
                </c:pt>
                <c:pt idx="243">
                  <c:v>45170</c:v>
                </c:pt>
                <c:pt idx="244">
                  <c:v>45171</c:v>
                </c:pt>
                <c:pt idx="245">
                  <c:v>45172</c:v>
                </c:pt>
                <c:pt idx="246">
                  <c:v>45173</c:v>
                </c:pt>
                <c:pt idx="247">
                  <c:v>45174</c:v>
                </c:pt>
                <c:pt idx="248">
                  <c:v>45175</c:v>
                </c:pt>
                <c:pt idx="249">
                  <c:v>45176</c:v>
                </c:pt>
                <c:pt idx="250">
                  <c:v>45177</c:v>
                </c:pt>
                <c:pt idx="251">
                  <c:v>45178</c:v>
                </c:pt>
                <c:pt idx="252">
                  <c:v>45179</c:v>
                </c:pt>
                <c:pt idx="253">
                  <c:v>45180</c:v>
                </c:pt>
                <c:pt idx="254">
                  <c:v>45181</c:v>
                </c:pt>
                <c:pt idx="255">
                  <c:v>45182</c:v>
                </c:pt>
                <c:pt idx="256">
                  <c:v>45183</c:v>
                </c:pt>
                <c:pt idx="257">
                  <c:v>45184</c:v>
                </c:pt>
                <c:pt idx="258">
                  <c:v>45185</c:v>
                </c:pt>
                <c:pt idx="259">
                  <c:v>45186</c:v>
                </c:pt>
                <c:pt idx="260">
                  <c:v>45187</c:v>
                </c:pt>
                <c:pt idx="261">
                  <c:v>45188</c:v>
                </c:pt>
                <c:pt idx="262">
                  <c:v>45189</c:v>
                </c:pt>
                <c:pt idx="263">
                  <c:v>45190</c:v>
                </c:pt>
                <c:pt idx="264">
                  <c:v>45191</c:v>
                </c:pt>
                <c:pt idx="265">
                  <c:v>45192</c:v>
                </c:pt>
                <c:pt idx="266">
                  <c:v>45193</c:v>
                </c:pt>
                <c:pt idx="267">
                  <c:v>45194</c:v>
                </c:pt>
                <c:pt idx="268">
                  <c:v>45195</c:v>
                </c:pt>
                <c:pt idx="269">
                  <c:v>45196</c:v>
                </c:pt>
                <c:pt idx="270">
                  <c:v>45197</c:v>
                </c:pt>
                <c:pt idx="271">
                  <c:v>45198</c:v>
                </c:pt>
                <c:pt idx="272">
                  <c:v>45199</c:v>
                </c:pt>
                <c:pt idx="273">
                  <c:v>45200</c:v>
                </c:pt>
                <c:pt idx="274">
                  <c:v>45201</c:v>
                </c:pt>
                <c:pt idx="275">
                  <c:v>45202</c:v>
                </c:pt>
                <c:pt idx="276">
                  <c:v>45203</c:v>
                </c:pt>
                <c:pt idx="277">
                  <c:v>45204</c:v>
                </c:pt>
                <c:pt idx="278">
                  <c:v>45205</c:v>
                </c:pt>
                <c:pt idx="279">
                  <c:v>45206</c:v>
                </c:pt>
                <c:pt idx="280">
                  <c:v>45207</c:v>
                </c:pt>
                <c:pt idx="281">
                  <c:v>45208</c:v>
                </c:pt>
                <c:pt idx="282">
                  <c:v>45209</c:v>
                </c:pt>
                <c:pt idx="283">
                  <c:v>45210</c:v>
                </c:pt>
                <c:pt idx="284">
                  <c:v>45211</c:v>
                </c:pt>
                <c:pt idx="285">
                  <c:v>45212</c:v>
                </c:pt>
                <c:pt idx="286">
                  <c:v>45213</c:v>
                </c:pt>
                <c:pt idx="287">
                  <c:v>45214</c:v>
                </c:pt>
                <c:pt idx="288">
                  <c:v>45215</c:v>
                </c:pt>
                <c:pt idx="289">
                  <c:v>45216</c:v>
                </c:pt>
                <c:pt idx="290">
                  <c:v>45217</c:v>
                </c:pt>
                <c:pt idx="291">
                  <c:v>45218</c:v>
                </c:pt>
                <c:pt idx="292">
                  <c:v>45219</c:v>
                </c:pt>
                <c:pt idx="293">
                  <c:v>45220</c:v>
                </c:pt>
                <c:pt idx="294">
                  <c:v>45221</c:v>
                </c:pt>
                <c:pt idx="295">
                  <c:v>45222</c:v>
                </c:pt>
                <c:pt idx="296">
                  <c:v>45223</c:v>
                </c:pt>
                <c:pt idx="297">
                  <c:v>45224</c:v>
                </c:pt>
                <c:pt idx="298">
                  <c:v>45225</c:v>
                </c:pt>
                <c:pt idx="299">
                  <c:v>45226</c:v>
                </c:pt>
                <c:pt idx="300">
                  <c:v>45227</c:v>
                </c:pt>
                <c:pt idx="301">
                  <c:v>45228</c:v>
                </c:pt>
                <c:pt idx="302">
                  <c:v>45229</c:v>
                </c:pt>
                <c:pt idx="303">
                  <c:v>45230</c:v>
                </c:pt>
                <c:pt idx="304">
                  <c:v>45231</c:v>
                </c:pt>
                <c:pt idx="305">
                  <c:v>45232</c:v>
                </c:pt>
                <c:pt idx="306">
                  <c:v>45233</c:v>
                </c:pt>
                <c:pt idx="307">
                  <c:v>45234</c:v>
                </c:pt>
                <c:pt idx="308">
                  <c:v>45235</c:v>
                </c:pt>
                <c:pt idx="309">
                  <c:v>45236</c:v>
                </c:pt>
                <c:pt idx="310">
                  <c:v>45237</c:v>
                </c:pt>
                <c:pt idx="311">
                  <c:v>45238</c:v>
                </c:pt>
                <c:pt idx="312">
                  <c:v>45239</c:v>
                </c:pt>
                <c:pt idx="313">
                  <c:v>45240</c:v>
                </c:pt>
                <c:pt idx="314">
                  <c:v>45241</c:v>
                </c:pt>
                <c:pt idx="315">
                  <c:v>45242</c:v>
                </c:pt>
                <c:pt idx="316">
                  <c:v>45243</c:v>
                </c:pt>
                <c:pt idx="317">
                  <c:v>45244</c:v>
                </c:pt>
                <c:pt idx="318">
                  <c:v>45245</c:v>
                </c:pt>
                <c:pt idx="319">
                  <c:v>45246</c:v>
                </c:pt>
                <c:pt idx="320">
                  <c:v>45247</c:v>
                </c:pt>
                <c:pt idx="321">
                  <c:v>45248</c:v>
                </c:pt>
                <c:pt idx="322">
                  <c:v>45249</c:v>
                </c:pt>
                <c:pt idx="323">
                  <c:v>45250</c:v>
                </c:pt>
                <c:pt idx="324">
                  <c:v>45251</c:v>
                </c:pt>
                <c:pt idx="325">
                  <c:v>45252</c:v>
                </c:pt>
                <c:pt idx="326">
                  <c:v>45253</c:v>
                </c:pt>
                <c:pt idx="327">
                  <c:v>45254</c:v>
                </c:pt>
                <c:pt idx="328">
                  <c:v>45255</c:v>
                </c:pt>
                <c:pt idx="329">
                  <c:v>45256</c:v>
                </c:pt>
                <c:pt idx="330">
                  <c:v>45257</c:v>
                </c:pt>
                <c:pt idx="331">
                  <c:v>45258</c:v>
                </c:pt>
                <c:pt idx="332">
                  <c:v>45259</c:v>
                </c:pt>
                <c:pt idx="333">
                  <c:v>45260</c:v>
                </c:pt>
                <c:pt idx="334">
                  <c:v>45261</c:v>
                </c:pt>
                <c:pt idx="335">
                  <c:v>45262</c:v>
                </c:pt>
                <c:pt idx="336">
                  <c:v>45263</c:v>
                </c:pt>
                <c:pt idx="337">
                  <c:v>45264</c:v>
                </c:pt>
                <c:pt idx="338">
                  <c:v>45265</c:v>
                </c:pt>
                <c:pt idx="339">
                  <c:v>45266</c:v>
                </c:pt>
                <c:pt idx="340">
                  <c:v>45267</c:v>
                </c:pt>
                <c:pt idx="341">
                  <c:v>45268</c:v>
                </c:pt>
                <c:pt idx="342">
                  <c:v>45269</c:v>
                </c:pt>
                <c:pt idx="343">
                  <c:v>45270</c:v>
                </c:pt>
                <c:pt idx="344">
                  <c:v>45271</c:v>
                </c:pt>
                <c:pt idx="345">
                  <c:v>45272</c:v>
                </c:pt>
                <c:pt idx="346">
                  <c:v>45273</c:v>
                </c:pt>
                <c:pt idx="347">
                  <c:v>45274</c:v>
                </c:pt>
                <c:pt idx="348">
                  <c:v>45275</c:v>
                </c:pt>
                <c:pt idx="349">
                  <c:v>45276</c:v>
                </c:pt>
                <c:pt idx="350">
                  <c:v>45277</c:v>
                </c:pt>
                <c:pt idx="351">
                  <c:v>45278</c:v>
                </c:pt>
                <c:pt idx="352">
                  <c:v>45279</c:v>
                </c:pt>
                <c:pt idx="353">
                  <c:v>45280</c:v>
                </c:pt>
                <c:pt idx="354">
                  <c:v>45281</c:v>
                </c:pt>
                <c:pt idx="355">
                  <c:v>45282</c:v>
                </c:pt>
                <c:pt idx="356">
                  <c:v>45283</c:v>
                </c:pt>
                <c:pt idx="357">
                  <c:v>45284</c:v>
                </c:pt>
                <c:pt idx="358">
                  <c:v>45285</c:v>
                </c:pt>
                <c:pt idx="359">
                  <c:v>45286</c:v>
                </c:pt>
                <c:pt idx="360">
                  <c:v>45287</c:v>
                </c:pt>
                <c:pt idx="361">
                  <c:v>45288</c:v>
                </c:pt>
                <c:pt idx="362">
                  <c:v>45289</c:v>
                </c:pt>
                <c:pt idx="363">
                  <c:v>45290</c:v>
                </c:pt>
                <c:pt idx="364">
                  <c:v>45291</c:v>
                </c:pt>
              </c:numCache>
            </c:numRef>
          </c:cat>
          <c:val>
            <c:numRef>
              <c:f>'CSSG_Armazenamento_AS_TGNL (2)'!$AU$5:$AU$370</c:f>
              <c:numCache>
                <c:formatCode>General</c:formatCode>
                <c:ptCount val="366"/>
                <c:pt idx="0">
                  <c:v>208000000</c:v>
                </c:pt>
                <c:pt idx="1">
                  <c:v>208000000</c:v>
                </c:pt>
                <c:pt idx="2">
                  <c:v>208000000</c:v>
                </c:pt>
                <c:pt idx="3">
                  <c:v>208000000</c:v>
                </c:pt>
                <c:pt idx="4">
                  <c:v>208000000</c:v>
                </c:pt>
                <c:pt idx="5">
                  <c:v>208000000</c:v>
                </c:pt>
                <c:pt idx="6">
                  <c:v>208000000</c:v>
                </c:pt>
                <c:pt idx="7">
                  <c:v>208000000</c:v>
                </c:pt>
                <c:pt idx="8">
                  <c:v>208000000</c:v>
                </c:pt>
                <c:pt idx="9">
                  <c:v>208000000</c:v>
                </c:pt>
                <c:pt idx="10">
                  <c:v>208000000</c:v>
                </c:pt>
                <c:pt idx="11">
                  <c:v>208000000</c:v>
                </c:pt>
                <c:pt idx="12">
                  <c:v>208000000</c:v>
                </c:pt>
                <c:pt idx="13">
                  <c:v>208000000</c:v>
                </c:pt>
                <c:pt idx="14">
                  <c:v>208000000</c:v>
                </c:pt>
                <c:pt idx="15">
                  <c:v>208000000</c:v>
                </c:pt>
                <c:pt idx="16">
                  <c:v>208000000</c:v>
                </c:pt>
                <c:pt idx="17">
                  <c:v>208000000</c:v>
                </c:pt>
                <c:pt idx="18">
                  <c:v>208000000</c:v>
                </c:pt>
                <c:pt idx="19">
                  <c:v>208000000</c:v>
                </c:pt>
                <c:pt idx="20">
                  <c:v>208000000</c:v>
                </c:pt>
                <c:pt idx="21">
                  <c:v>208000000</c:v>
                </c:pt>
                <c:pt idx="22">
                  <c:v>208000000</c:v>
                </c:pt>
                <c:pt idx="23">
                  <c:v>208000000</c:v>
                </c:pt>
                <c:pt idx="24">
                  <c:v>208000000</c:v>
                </c:pt>
                <c:pt idx="25">
                  <c:v>208000000</c:v>
                </c:pt>
                <c:pt idx="26">
                  <c:v>208000000</c:v>
                </c:pt>
                <c:pt idx="27">
                  <c:v>208000000</c:v>
                </c:pt>
                <c:pt idx="28">
                  <c:v>208000000</c:v>
                </c:pt>
                <c:pt idx="29">
                  <c:v>208000000</c:v>
                </c:pt>
                <c:pt idx="30">
                  <c:v>208000000</c:v>
                </c:pt>
                <c:pt idx="31">
                  <c:v>208000000</c:v>
                </c:pt>
                <c:pt idx="32">
                  <c:v>208000000</c:v>
                </c:pt>
                <c:pt idx="33">
                  <c:v>208000000</c:v>
                </c:pt>
                <c:pt idx="34">
                  <c:v>208000000</c:v>
                </c:pt>
                <c:pt idx="35">
                  <c:v>208000000</c:v>
                </c:pt>
                <c:pt idx="36">
                  <c:v>208000000</c:v>
                </c:pt>
                <c:pt idx="37">
                  <c:v>208000000</c:v>
                </c:pt>
                <c:pt idx="38">
                  <c:v>208000000</c:v>
                </c:pt>
                <c:pt idx="39">
                  <c:v>208000000</c:v>
                </c:pt>
                <c:pt idx="40">
                  <c:v>208000000</c:v>
                </c:pt>
                <c:pt idx="41">
                  <c:v>208000000</c:v>
                </c:pt>
                <c:pt idx="42">
                  <c:v>208000000</c:v>
                </c:pt>
                <c:pt idx="43">
                  <c:v>208000000</c:v>
                </c:pt>
                <c:pt idx="44">
                  <c:v>208000000</c:v>
                </c:pt>
                <c:pt idx="45">
                  <c:v>208000000</c:v>
                </c:pt>
                <c:pt idx="46">
                  <c:v>208000000</c:v>
                </c:pt>
                <c:pt idx="47">
                  <c:v>208000000</c:v>
                </c:pt>
                <c:pt idx="48">
                  <c:v>208000000</c:v>
                </c:pt>
                <c:pt idx="49">
                  <c:v>208000000</c:v>
                </c:pt>
                <c:pt idx="50">
                  <c:v>208000000</c:v>
                </c:pt>
                <c:pt idx="51">
                  <c:v>208000000</c:v>
                </c:pt>
                <c:pt idx="52">
                  <c:v>208000000</c:v>
                </c:pt>
                <c:pt idx="53">
                  <c:v>208000000</c:v>
                </c:pt>
                <c:pt idx="54">
                  <c:v>208000000</c:v>
                </c:pt>
                <c:pt idx="55">
                  <c:v>208000000</c:v>
                </c:pt>
                <c:pt idx="56">
                  <c:v>208000000</c:v>
                </c:pt>
                <c:pt idx="57">
                  <c:v>208000000</c:v>
                </c:pt>
                <c:pt idx="58">
                  <c:v>208000000</c:v>
                </c:pt>
                <c:pt idx="59">
                  <c:v>208000000</c:v>
                </c:pt>
                <c:pt idx="60">
                  <c:v>208000000</c:v>
                </c:pt>
                <c:pt idx="61">
                  <c:v>208000000</c:v>
                </c:pt>
                <c:pt idx="62">
                  <c:v>208000000</c:v>
                </c:pt>
                <c:pt idx="63">
                  <c:v>208000000</c:v>
                </c:pt>
                <c:pt idx="64">
                  <c:v>208000000</c:v>
                </c:pt>
                <c:pt idx="65">
                  <c:v>208000000</c:v>
                </c:pt>
                <c:pt idx="66">
                  <c:v>208000000</c:v>
                </c:pt>
                <c:pt idx="67">
                  <c:v>208000000</c:v>
                </c:pt>
                <c:pt idx="68">
                  <c:v>208000000</c:v>
                </c:pt>
                <c:pt idx="69">
                  <c:v>208000000</c:v>
                </c:pt>
                <c:pt idx="70">
                  <c:v>208000000</c:v>
                </c:pt>
                <c:pt idx="71">
                  <c:v>208000000</c:v>
                </c:pt>
                <c:pt idx="72">
                  <c:v>208000000</c:v>
                </c:pt>
                <c:pt idx="73">
                  <c:v>208000000</c:v>
                </c:pt>
                <c:pt idx="74">
                  <c:v>208000000</c:v>
                </c:pt>
                <c:pt idx="75">
                  <c:v>208000000</c:v>
                </c:pt>
                <c:pt idx="76">
                  <c:v>208000000</c:v>
                </c:pt>
                <c:pt idx="77">
                  <c:v>208000000</c:v>
                </c:pt>
                <c:pt idx="78">
                  <c:v>208000000</c:v>
                </c:pt>
                <c:pt idx="79">
                  <c:v>208000000</c:v>
                </c:pt>
                <c:pt idx="80">
                  <c:v>208000000</c:v>
                </c:pt>
                <c:pt idx="81">
                  <c:v>208000000</c:v>
                </c:pt>
                <c:pt idx="82">
                  <c:v>208000000</c:v>
                </c:pt>
                <c:pt idx="83">
                  <c:v>208000000</c:v>
                </c:pt>
                <c:pt idx="84">
                  <c:v>208000000</c:v>
                </c:pt>
                <c:pt idx="85">
                  <c:v>208000000</c:v>
                </c:pt>
                <c:pt idx="86">
                  <c:v>208000000</c:v>
                </c:pt>
                <c:pt idx="87">
                  <c:v>208000000</c:v>
                </c:pt>
                <c:pt idx="88">
                  <c:v>208000000</c:v>
                </c:pt>
                <c:pt idx="89">
                  <c:v>208000000</c:v>
                </c:pt>
                <c:pt idx="90">
                  <c:v>208000000</c:v>
                </c:pt>
                <c:pt idx="91">
                  <c:v>208000000</c:v>
                </c:pt>
                <c:pt idx="92">
                  <c:v>208000000</c:v>
                </c:pt>
                <c:pt idx="93">
                  <c:v>208000000</c:v>
                </c:pt>
                <c:pt idx="94">
                  <c:v>208000000</c:v>
                </c:pt>
                <c:pt idx="95">
                  <c:v>208000000</c:v>
                </c:pt>
                <c:pt idx="96">
                  <c:v>208000000</c:v>
                </c:pt>
                <c:pt idx="97">
                  <c:v>208000000</c:v>
                </c:pt>
                <c:pt idx="98">
                  <c:v>208000000</c:v>
                </c:pt>
                <c:pt idx="99">
                  <c:v>208000000</c:v>
                </c:pt>
                <c:pt idx="100">
                  <c:v>208000000</c:v>
                </c:pt>
                <c:pt idx="101">
                  <c:v>208000000</c:v>
                </c:pt>
                <c:pt idx="102">
                  <c:v>208000000</c:v>
                </c:pt>
                <c:pt idx="103">
                  <c:v>208000000</c:v>
                </c:pt>
                <c:pt idx="104">
                  <c:v>208000000</c:v>
                </c:pt>
                <c:pt idx="105">
                  <c:v>208000000</c:v>
                </c:pt>
                <c:pt idx="106">
                  <c:v>208000000</c:v>
                </c:pt>
                <c:pt idx="107">
                  <c:v>208000000</c:v>
                </c:pt>
                <c:pt idx="108">
                  <c:v>208000000</c:v>
                </c:pt>
                <c:pt idx="109">
                  <c:v>208000000</c:v>
                </c:pt>
                <c:pt idx="110">
                  <c:v>208000000</c:v>
                </c:pt>
                <c:pt idx="111">
                  <c:v>208000000</c:v>
                </c:pt>
                <c:pt idx="112">
                  <c:v>208000000</c:v>
                </c:pt>
                <c:pt idx="113">
                  <c:v>208000000</c:v>
                </c:pt>
                <c:pt idx="114">
                  <c:v>208000000</c:v>
                </c:pt>
                <c:pt idx="115">
                  <c:v>208000000</c:v>
                </c:pt>
                <c:pt idx="116">
                  <c:v>208000000</c:v>
                </c:pt>
                <c:pt idx="117">
                  <c:v>208000000</c:v>
                </c:pt>
                <c:pt idx="118">
                  <c:v>208000000</c:v>
                </c:pt>
                <c:pt idx="119">
                  <c:v>208000000</c:v>
                </c:pt>
                <c:pt idx="120">
                  <c:v>208000000</c:v>
                </c:pt>
                <c:pt idx="121">
                  <c:v>208000000</c:v>
                </c:pt>
                <c:pt idx="122">
                  <c:v>208000000</c:v>
                </c:pt>
                <c:pt idx="123">
                  <c:v>208000000</c:v>
                </c:pt>
                <c:pt idx="124">
                  <c:v>208000000</c:v>
                </c:pt>
                <c:pt idx="125">
                  <c:v>208000000</c:v>
                </c:pt>
                <c:pt idx="126">
                  <c:v>208000000</c:v>
                </c:pt>
                <c:pt idx="127">
                  <c:v>208000000</c:v>
                </c:pt>
                <c:pt idx="128">
                  <c:v>208000000</c:v>
                </c:pt>
                <c:pt idx="129">
                  <c:v>208000000</c:v>
                </c:pt>
                <c:pt idx="130">
                  <c:v>208000000</c:v>
                </c:pt>
                <c:pt idx="131">
                  <c:v>208000000</c:v>
                </c:pt>
                <c:pt idx="132">
                  <c:v>208000000</c:v>
                </c:pt>
                <c:pt idx="133">
                  <c:v>208000000</c:v>
                </c:pt>
                <c:pt idx="134">
                  <c:v>208000000</c:v>
                </c:pt>
                <c:pt idx="135">
                  <c:v>208000000</c:v>
                </c:pt>
                <c:pt idx="136">
                  <c:v>208000000</c:v>
                </c:pt>
                <c:pt idx="137">
                  <c:v>208000000</c:v>
                </c:pt>
                <c:pt idx="138">
                  <c:v>208000000</c:v>
                </c:pt>
                <c:pt idx="139">
                  <c:v>208000000</c:v>
                </c:pt>
                <c:pt idx="140">
                  <c:v>208000000</c:v>
                </c:pt>
                <c:pt idx="141">
                  <c:v>208000000</c:v>
                </c:pt>
                <c:pt idx="142">
                  <c:v>208000000</c:v>
                </c:pt>
                <c:pt idx="143">
                  <c:v>208000000</c:v>
                </c:pt>
                <c:pt idx="144">
                  <c:v>208000000</c:v>
                </c:pt>
                <c:pt idx="145">
                  <c:v>208000000</c:v>
                </c:pt>
                <c:pt idx="146">
                  <c:v>208000000</c:v>
                </c:pt>
                <c:pt idx="147">
                  <c:v>208000000</c:v>
                </c:pt>
                <c:pt idx="148">
                  <c:v>208000000</c:v>
                </c:pt>
                <c:pt idx="149">
                  <c:v>208000000</c:v>
                </c:pt>
                <c:pt idx="150">
                  <c:v>208000000</c:v>
                </c:pt>
                <c:pt idx="151">
                  <c:v>208000000</c:v>
                </c:pt>
                <c:pt idx="152">
                  <c:v>208000000</c:v>
                </c:pt>
                <c:pt idx="153">
                  <c:v>208000000</c:v>
                </c:pt>
                <c:pt idx="154">
                  <c:v>208000000</c:v>
                </c:pt>
                <c:pt idx="155">
                  <c:v>208000000</c:v>
                </c:pt>
                <c:pt idx="156">
                  <c:v>208000000</c:v>
                </c:pt>
                <c:pt idx="157">
                  <c:v>208000000</c:v>
                </c:pt>
                <c:pt idx="158">
                  <c:v>208000000</c:v>
                </c:pt>
                <c:pt idx="159">
                  <c:v>208000000</c:v>
                </c:pt>
                <c:pt idx="160">
                  <c:v>208000000</c:v>
                </c:pt>
                <c:pt idx="161">
                  <c:v>208000000</c:v>
                </c:pt>
                <c:pt idx="162">
                  <c:v>208000000</c:v>
                </c:pt>
                <c:pt idx="163">
                  <c:v>208000000</c:v>
                </c:pt>
                <c:pt idx="164">
                  <c:v>208000000</c:v>
                </c:pt>
                <c:pt idx="165">
                  <c:v>208000000</c:v>
                </c:pt>
                <c:pt idx="166">
                  <c:v>208000000</c:v>
                </c:pt>
                <c:pt idx="167">
                  <c:v>208000000</c:v>
                </c:pt>
                <c:pt idx="168">
                  <c:v>208000000</c:v>
                </c:pt>
                <c:pt idx="169">
                  <c:v>208000000</c:v>
                </c:pt>
                <c:pt idx="170">
                  <c:v>208000000</c:v>
                </c:pt>
                <c:pt idx="171">
                  <c:v>208000000</c:v>
                </c:pt>
                <c:pt idx="172">
                  <c:v>208000000</c:v>
                </c:pt>
                <c:pt idx="173">
                  <c:v>208000000</c:v>
                </c:pt>
                <c:pt idx="174">
                  <c:v>208000000</c:v>
                </c:pt>
                <c:pt idx="175">
                  <c:v>208000000</c:v>
                </c:pt>
                <c:pt idx="176">
                  <c:v>208000000</c:v>
                </c:pt>
                <c:pt idx="177">
                  <c:v>208000000</c:v>
                </c:pt>
                <c:pt idx="178">
                  <c:v>208000000</c:v>
                </c:pt>
                <c:pt idx="179">
                  <c:v>208000000</c:v>
                </c:pt>
                <c:pt idx="180">
                  <c:v>208000000</c:v>
                </c:pt>
                <c:pt idx="181">
                  <c:v>208000000</c:v>
                </c:pt>
                <c:pt idx="182">
                  <c:v>208000000</c:v>
                </c:pt>
                <c:pt idx="183">
                  <c:v>208000000</c:v>
                </c:pt>
                <c:pt idx="184">
                  <c:v>208000000</c:v>
                </c:pt>
                <c:pt idx="185">
                  <c:v>208000000</c:v>
                </c:pt>
                <c:pt idx="186">
                  <c:v>208000000</c:v>
                </c:pt>
                <c:pt idx="187">
                  <c:v>208000000</c:v>
                </c:pt>
                <c:pt idx="188">
                  <c:v>208000000</c:v>
                </c:pt>
                <c:pt idx="189">
                  <c:v>208000000</c:v>
                </c:pt>
                <c:pt idx="190">
                  <c:v>208000000</c:v>
                </c:pt>
                <c:pt idx="191">
                  <c:v>208000000</c:v>
                </c:pt>
                <c:pt idx="192">
                  <c:v>208000000</c:v>
                </c:pt>
                <c:pt idx="193">
                  <c:v>208000000</c:v>
                </c:pt>
                <c:pt idx="194">
                  <c:v>208000000</c:v>
                </c:pt>
                <c:pt idx="195">
                  <c:v>208000000</c:v>
                </c:pt>
                <c:pt idx="196">
                  <c:v>208000000</c:v>
                </c:pt>
                <c:pt idx="197">
                  <c:v>208000000</c:v>
                </c:pt>
                <c:pt idx="198">
                  <c:v>208000000</c:v>
                </c:pt>
                <c:pt idx="199">
                  <c:v>208000000</c:v>
                </c:pt>
                <c:pt idx="200">
                  <c:v>208000000</c:v>
                </c:pt>
                <c:pt idx="201">
                  <c:v>208000000</c:v>
                </c:pt>
                <c:pt idx="202">
                  <c:v>208000000</c:v>
                </c:pt>
                <c:pt idx="203">
                  <c:v>208000000</c:v>
                </c:pt>
                <c:pt idx="204">
                  <c:v>208000000</c:v>
                </c:pt>
                <c:pt idx="205">
                  <c:v>208000000</c:v>
                </c:pt>
                <c:pt idx="206">
                  <c:v>208000000</c:v>
                </c:pt>
                <c:pt idx="207">
                  <c:v>208000000</c:v>
                </c:pt>
                <c:pt idx="208">
                  <c:v>208000000</c:v>
                </c:pt>
                <c:pt idx="209">
                  <c:v>208000000</c:v>
                </c:pt>
                <c:pt idx="210">
                  <c:v>208000000</c:v>
                </c:pt>
                <c:pt idx="211">
                  <c:v>208000000</c:v>
                </c:pt>
                <c:pt idx="212">
                  <c:v>208000000</c:v>
                </c:pt>
                <c:pt idx="213">
                  <c:v>208000000</c:v>
                </c:pt>
                <c:pt idx="214">
                  <c:v>208000000</c:v>
                </c:pt>
                <c:pt idx="215">
                  <c:v>208000000</c:v>
                </c:pt>
                <c:pt idx="216">
                  <c:v>208000000</c:v>
                </c:pt>
                <c:pt idx="217">
                  <c:v>208000000</c:v>
                </c:pt>
                <c:pt idx="218">
                  <c:v>208000000</c:v>
                </c:pt>
                <c:pt idx="219">
                  <c:v>208000000</c:v>
                </c:pt>
                <c:pt idx="220">
                  <c:v>208000000</c:v>
                </c:pt>
                <c:pt idx="221">
                  <c:v>208000000</c:v>
                </c:pt>
                <c:pt idx="222">
                  <c:v>208000000</c:v>
                </c:pt>
                <c:pt idx="223">
                  <c:v>208000000</c:v>
                </c:pt>
                <c:pt idx="224">
                  <c:v>208000000</c:v>
                </c:pt>
                <c:pt idx="225">
                  <c:v>208000000</c:v>
                </c:pt>
                <c:pt idx="226">
                  <c:v>208000000</c:v>
                </c:pt>
                <c:pt idx="227">
                  <c:v>208000000</c:v>
                </c:pt>
                <c:pt idx="228">
                  <c:v>208000000</c:v>
                </c:pt>
                <c:pt idx="229">
                  <c:v>208000000</c:v>
                </c:pt>
                <c:pt idx="230">
                  <c:v>208000000</c:v>
                </c:pt>
                <c:pt idx="231">
                  <c:v>208000000</c:v>
                </c:pt>
                <c:pt idx="232">
                  <c:v>208000000</c:v>
                </c:pt>
                <c:pt idx="233">
                  <c:v>208000000</c:v>
                </c:pt>
                <c:pt idx="234">
                  <c:v>208000000</c:v>
                </c:pt>
                <c:pt idx="235">
                  <c:v>208000000</c:v>
                </c:pt>
                <c:pt idx="236">
                  <c:v>208000000</c:v>
                </c:pt>
                <c:pt idx="237">
                  <c:v>208000000</c:v>
                </c:pt>
                <c:pt idx="238">
                  <c:v>208000000</c:v>
                </c:pt>
                <c:pt idx="239">
                  <c:v>208000000</c:v>
                </c:pt>
                <c:pt idx="240">
                  <c:v>208000000</c:v>
                </c:pt>
                <c:pt idx="241">
                  <c:v>208000000</c:v>
                </c:pt>
                <c:pt idx="242">
                  <c:v>208000000</c:v>
                </c:pt>
                <c:pt idx="243">
                  <c:v>208000000</c:v>
                </c:pt>
                <c:pt idx="244">
                  <c:v>208000000</c:v>
                </c:pt>
                <c:pt idx="245">
                  <c:v>208000000</c:v>
                </c:pt>
                <c:pt idx="246">
                  <c:v>208000000</c:v>
                </c:pt>
                <c:pt idx="247">
                  <c:v>208000000</c:v>
                </c:pt>
                <c:pt idx="248">
                  <c:v>208000000</c:v>
                </c:pt>
                <c:pt idx="249">
                  <c:v>208000000</c:v>
                </c:pt>
                <c:pt idx="250">
                  <c:v>208000000</c:v>
                </c:pt>
                <c:pt idx="251">
                  <c:v>208000000</c:v>
                </c:pt>
                <c:pt idx="252">
                  <c:v>208000000</c:v>
                </c:pt>
                <c:pt idx="253">
                  <c:v>208000000</c:v>
                </c:pt>
                <c:pt idx="254">
                  <c:v>208000000</c:v>
                </c:pt>
                <c:pt idx="255">
                  <c:v>208000000</c:v>
                </c:pt>
                <c:pt idx="256">
                  <c:v>208000000</c:v>
                </c:pt>
                <c:pt idx="257">
                  <c:v>208000000</c:v>
                </c:pt>
                <c:pt idx="258">
                  <c:v>208000000</c:v>
                </c:pt>
                <c:pt idx="259">
                  <c:v>208000000</c:v>
                </c:pt>
                <c:pt idx="260">
                  <c:v>208000000</c:v>
                </c:pt>
                <c:pt idx="261">
                  <c:v>208000000</c:v>
                </c:pt>
                <c:pt idx="262">
                  <c:v>208000000</c:v>
                </c:pt>
                <c:pt idx="263">
                  <c:v>208000000</c:v>
                </c:pt>
                <c:pt idx="264">
                  <c:v>208000000</c:v>
                </c:pt>
                <c:pt idx="265">
                  <c:v>208000000</c:v>
                </c:pt>
                <c:pt idx="266">
                  <c:v>208000000</c:v>
                </c:pt>
                <c:pt idx="267">
                  <c:v>208000000</c:v>
                </c:pt>
                <c:pt idx="268">
                  <c:v>208000000</c:v>
                </c:pt>
                <c:pt idx="269">
                  <c:v>208000000</c:v>
                </c:pt>
                <c:pt idx="270">
                  <c:v>208000000</c:v>
                </c:pt>
                <c:pt idx="271">
                  <c:v>208000000</c:v>
                </c:pt>
                <c:pt idx="272">
                  <c:v>208000000</c:v>
                </c:pt>
                <c:pt idx="273">
                  <c:v>208000000</c:v>
                </c:pt>
                <c:pt idx="274">
                  <c:v>208000000</c:v>
                </c:pt>
                <c:pt idx="275">
                  <c:v>208000000</c:v>
                </c:pt>
                <c:pt idx="276">
                  <c:v>208000000</c:v>
                </c:pt>
                <c:pt idx="277">
                  <c:v>208000000</c:v>
                </c:pt>
                <c:pt idx="278">
                  <c:v>208000000</c:v>
                </c:pt>
                <c:pt idx="279">
                  <c:v>208000000</c:v>
                </c:pt>
                <c:pt idx="280">
                  <c:v>208000000</c:v>
                </c:pt>
                <c:pt idx="281">
                  <c:v>208000000</c:v>
                </c:pt>
                <c:pt idx="282">
                  <c:v>208000000</c:v>
                </c:pt>
                <c:pt idx="283">
                  <c:v>208000000</c:v>
                </c:pt>
                <c:pt idx="284">
                  <c:v>208000000</c:v>
                </c:pt>
                <c:pt idx="285">
                  <c:v>208000000</c:v>
                </c:pt>
                <c:pt idx="286">
                  <c:v>208000000</c:v>
                </c:pt>
                <c:pt idx="287">
                  <c:v>208000000</c:v>
                </c:pt>
                <c:pt idx="288">
                  <c:v>208000000</c:v>
                </c:pt>
                <c:pt idx="289">
                  <c:v>208000000</c:v>
                </c:pt>
                <c:pt idx="290">
                  <c:v>208000000</c:v>
                </c:pt>
                <c:pt idx="291">
                  <c:v>208000000</c:v>
                </c:pt>
                <c:pt idx="292">
                  <c:v>208000000</c:v>
                </c:pt>
                <c:pt idx="293">
                  <c:v>208000000</c:v>
                </c:pt>
                <c:pt idx="294">
                  <c:v>208000000</c:v>
                </c:pt>
                <c:pt idx="295">
                  <c:v>208000000</c:v>
                </c:pt>
                <c:pt idx="296">
                  <c:v>208000000</c:v>
                </c:pt>
                <c:pt idx="297">
                  <c:v>208000000</c:v>
                </c:pt>
                <c:pt idx="298">
                  <c:v>208000000</c:v>
                </c:pt>
                <c:pt idx="299">
                  <c:v>208000000</c:v>
                </c:pt>
                <c:pt idx="300">
                  <c:v>208000000</c:v>
                </c:pt>
                <c:pt idx="301">
                  <c:v>208000000</c:v>
                </c:pt>
                <c:pt idx="302">
                  <c:v>208000000</c:v>
                </c:pt>
                <c:pt idx="303">
                  <c:v>208000000</c:v>
                </c:pt>
                <c:pt idx="304">
                  <c:v>208000000</c:v>
                </c:pt>
                <c:pt idx="305">
                  <c:v>208000000</c:v>
                </c:pt>
                <c:pt idx="306">
                  <c:v>208000000</c:v>
                </c:pt>
                <c:pt idx="307">
                  <c:v>208000000</c:v>
                </c:pt>
                <c:pt idx="308">
                  <c:v>208000000</c:v>
                </c:pt>
                <c:pt idx="309">
                  <c:v>208000000</c:v>
                </c:pt>
                <c:pt idx="310">
                  <c:v>208000000</c:v>
                </c:pt>
                <c:pt idx="311">
                  <c:v>208000000</c:v>
                </c:pt>
                <c:pt idx="312">
                  <c:v>208000000</c:v>
                </c:pt>
                <c:pt idx="313">
                  <c:v>208000000</c:v>
                </c:pt>
                <c:pt idx="314">
                  <c:v>208000000</c:v>
                </c:pt>
                <c:pt idx="315">
                  <c:v>208000000</c:v>
                </c:pt>
                <c:pt idx="316">
                  <c:v>208000000</c:v>
                </c:pt>
                <c:pt idx="317">
                  <c:v>208000000</c:v>
                </c:pt>
                <c:pt idx="318">
                  <c:v>208000000</c:v>
                </c:pt>
                <c:pt idx="319">
                  <c:v>208000000</c:v>
                </c:pt>
                <c:pt idx="320">
                  <c:v>208000000</c:v>
                </c:pt>
                <c:pt idx="321">
                  <c:v>208000000</c:v>
                </c:pt>
                <c:pt idx="322">
                  <c:v>208000000</c:v>
                </c:pt>
                <c:pt idx="323">
                  <c:v>208000000</c:v>
                </c:pt>
                <c:pt idx="324">
                  <c:v>208000000</c:v>
                </c:pt>
                <c:pt idx="325">
                  <c:v>208000000</c:v>
                </c:pt>
                <c:pt idx="326">
                  <c:v>208000000</c:v>
                </c:pt>
                <c:pt idx="327">
                  <c:v>208000000</c:v>
                </c:pt>
                <c:pt idx="328">
                  <c:v>208000000</c:v>
                </c:pt>
                <c:pt idx="329">
                  <c:v>208000000</c:v>
                </c:pt>
                <c:pt idx="330">
                  <c:v>208000000</c:v>
                </c:pt>
                <c:pt idx="331">
                  <c:v>208000000</c:v>
                </c:pt>
                <c:pt idx="332">
                  <c:v>208000000</c:v>
                </c:pt>
                <c:pt idx="333">
                  <c:v>208000000</c:v>
                </c:pt>
                <c:pt idx="334">
                  <c:v>208000000</c:v>
                </c:pt>
                <c:pt idx="335">
                  <c:v>208000000</c:v>
                </c:pt>
                <c:pt idx="336">
                  <c:v>208000000</c:v>
                </c:pt>
                <c:pt idx="337">
                  <c:v>208000000</c:v>
                </c:pt>
                <c:pt idx="338">
                  <c:v>208000000</c:v>
                </c:pt>
                <c:pt idx="339">
                  <c:v>208000000</c:v>
                </c:pt>
                <c:pt idx="340">
                  <c:v>208000000</c:v>
                </c:pt>
                <c:pt idx="341">
                  <c:v>208000000</c:v>
                </c:pt>
                <c:pt idx="342">
                  <c:v>208000000</c:v>
                </c:pt>
                <c:pt idx="343">
                  <c:v>208000000</c:v>
                </c:pt>
                <c:pt idx="344">
                  <c:v>208000000</c:v>
                </c:pt>
                <c:pt idx="345">
                  <c:v>208000000</c:v>
                </c:pt>
                <c:pt idx="346">
                  <c:v>208000000</c:v>
                </c:pt>
                <c:pt idx="347">
                  <c:v>208000000</c:v>
                </c:pt>
                <c:pt idx="348">
                  <c:v>208000000</c:v>
                </c:pt>
                <c:pt idx="349">
                  <c:v>208000000</c:v>
                </c:pt>
                <c:pt idx="350">
                  <c:v>208000000</c:v>
                </c:pt>
                <c:pt idx="351">
                  <c:v>208000000</c:v>
                </c:pt>
                <c:pt idx="352">
                  <c:v>208000000</c:v>
                </c:pt>
                <c:pt idx="353">
                  <c:v>208000000</c:v>
                </c:pt>
                <c:pt idx="354">
                  <c:v>208000000</c:v>
                </c:pt>
                <c:pt idx="355">
                  <c:v>208000000</c:v>
                </c:pt>
                <c:pt idx="356">
                  <c:v>208000000</c:v>
                </c:pt>
                <c:pt idx="357">
                  <c:v>208000000</c:v>
                </c:pt>
                <c:pt idx="358">
                  <c:v>208000000</c:v>
                </c:pt>
                <c:pt idx="359">
                  <c:v>208000000</c:v>
                </c:pt>
                <c:pt idx="360">
                  <c:v>208000000</c:v>
                </c:pt>
                <c:pt idx="361">
                  <c:v>208000000</c:v>
                </c:pt>
                <c:pt idx="362">
                  <c:v>208000000</c:v>
                </c:pt>
                <c:pt idx="363">
                  <c:v>208000000</c:v>
                </c:pt>
                <c:pt idx="364">
                  <c:v>208000000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BE67-4C4B-9E10-DF445C4A928D}"/>
            </c:ext>
          </c:extLst>
        </c:ser>
        <c:ser>
          <c:idx val="3"/>
          <c:order val="3"/>
          <c:tx>
            <c:strRef>
              <c:f>'CSSG_Armazenamento_AS_TGNL (2)'!$AP$3</c:f>
              <c:strCache>
                <c:ptCount val="1"/>
                <c:pt idx="0">
                  <c:v>Máximo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'CSSG_Armazenamento_AS_TGNL (2)'!$AG$5:$AG$369</c:f>
              <c:numCache>
                <c:formatCode>m/d/yyyy</c:formatCode>
                <c:ptCount val="365"/>
                <c:pt idx="0">
                  <c:v>44927</c:v>
                </c:pt>
                <c:pt idx="1">
                  <c:v>44928</c:v>
                </c:pt>
                <c:pt idx="2">
                  <c:v>44929</c:v>
                </c:pt>
                <c:pt idx="3">
                  <c:v>44930</c:v>
                </c:pt>
                <c:pt idx="4">
                  <c:v>44931</c:v>
                </c:pt>
                <c:pt idx="5">
                  <c:v>44932</c:v>
                </c:pt>
                <c:pt idx="6">
                  <c:v>44933</c:v>
                </c:pt>
                <c:pt idx="7">
                  <c:v>44934</c:v>
                </c:pt>
                <c:pt idx="8">
                  <c:v>44935</c:v>
                </c:pt>
                <c:pt idx="9">
                  <c:v>44936</c:v>
                </c:pt>
                <c:pt idx="10">
                  <c:v>44937</c:v>
                </c:pt>
                <c:pt idx="11">
                  <c:v>44938</c:v>
                </c:pt>
                <c:pt idx="12">
                  <c:v>44939</c:v>
                </c:pt>
                <c:pt idx="13">
                  <c:v>44940</c:v>
                </c:pt>
                <c:pt idx="14">
                  <c:v>44941</c:v>
                </c:pt>
                <c:pt idx="15">
                  <c:v>44942</c:v>
                </c:pt>
                <c:pt idx="16">
                  <c:v>44943</c:v>
                </c:pt>
                <c:pt idx="17">
                  <c:v>44944</c:v>
                </c:pt>
                <c:pt idx="18">
                  <c:v>44945</c:v>
                </c:pt>
                <c:pt idx="19">
                  <c:v>44946</c:v>
                </c:pt>
                <c:pt idx="20">
                  <c:v>44947</c:v>
                </c:pt>
                <c:pt idx="21">
                  <c:v>44948</c:v>
                </c:pt>
                <c:pt idx="22">
                  <c:v>44949</c:v>
                </c:pt>
                <c:pt idx="23">
                  <c:v>44950</c:v>
                </c:pt>
                <c:pt idx="24">
                  <c:v>44951</c:v>
                </c:pt>
                <c:pt idx="25">
                  <c:v>44952</c:v>
                </c:pt>
                <c:pt idx="26">
                  <c:v>44953</c:v>
                </c:pt>
                <c:pt idx="27">
                  <c:v>44954</c:v>
                </c:pt>
                <c:pt idx="28">
                  <c:v>44955</c:v>
                </c:pt>
                <c:pt idx="29">
                  <c:v>44956</c:v>
                </c:pt>
                <c:pt idx="30">
                  <c:v>44957</c:v>
                </c:pt>
                <c:pt idx="31">
                  <c:v>44958</c:v>
                </c:pt>
                <c:pt idx="32">
                  <c:v>44959</c:v>
                </c:pt>
                <c:pt idx="33">
                  <c:v>44960</c:v>
                </c:pt>
                <c:pt idx="34">
                  <c:v>44961</c:v>
                </c:pt>
                <c:pt idx="35">
                  <c:v>44962</c:v>
                </c:pt>
                <c:pt idx="36">
                  <c:v>44963</c:v>
                </c:pt>
                <c:pt idx="37">
                  <c:v>44964</c:v>
                </c:pt>
                <c:pt idx="38">
                  <c:v>44965</c:v>
                </c:pt>
                <c:pt idx="39">
                  <c:v>44966</c:v>
                </c:pt>
                <c:pt idx="40">
                  <c:v>44967</c:v>
                </c:pt>
                <c:pt idx="41">
                  <c:v>44968</c:v>
                </c:pt>
                <c:pt idx="42">
                  <c:v>44969</c:v>
                </c:pt>
                <c:pt idx="43">
                  <c:v>44970</c:v>
                </c:pt>
                <c:pt idx="44">
                  <c:v>44971</c:v>
                </c:pt>
                <c:pt idx="45">
                  <c:v>44972</c:v>
                </c:pt>
                <c:pt idx="46">
                  <c:v>44973</c:v>
                </c:pt>
                <c:pt idx="47">
                  <c:v>44974</c:v>
                </c:pt>
                <c:pt idx="48">
                  <c:v>44975</c:v>
                </c:pt>
                <c:pt idx="49">
                  <c:v>44976</c:v>
                </c:pt>
                <c:pt idx="50">
                  <c:v>44977</c:v>
                </c:pt>
                <c:pt idx="51">
                  <c:v>44978</c:v>
                </c:pt>
                <c:pt idx="52">
                  <c:v>44979</c:v>
                </c:pt>
                <c:pt idx="53">
                  <c:v>44980</c:v>
                </c:pt>
                <c:pt idx="54">
                  <c:v>44981</c:v>
                </c:pt>
                <c:pt idx="55">
                  <c:v>44982</c:v>
                </c:pt>
                <c:pt idx="56">
                  <c:v>44983</c:v>
                </c:pt>
                <c:pt idx="57">
                  <c:v>44984</c:v>
                </c:pt>
                <c:pt idx="58">
                  <c:v>44985</c:v>
                </c:pt>
                <c:pt idx="59">
                  <c:v>44986</c:v>
                </c:pt>
                <c:pt idx="60">
                  <c:v>44987</c:v>
                </c:pt>
                <c:pt idx="61">
                  <c:v>44988</c:v>
                </c:pt>
                <c:pt idx="62">
                  <c:v>44989</c:v>
                </c:pt>
                <c:pt idx="63">
                  <c:v>44990</c:v>
                </c:pt>
                <c:pt idx="64">
                  <c:v>44991</c:v>
                </c:pt>
                <c:pt idx="65">
                  <c:v>44992</c:v>
                </c:pt>
                <c:pt idx="66">
                  <c:v>44993</c:v>
                </c:pt>
                <c:pt idx="67">
                  <c:v>44994</c:v>
                </c:pt>
                <c:pt idx="68">
                  <c:v>44995</c:v>
                </c:pt>
                <c:pt idx="69">
                  <c:v>44996</c:v>
                </c:pt>
                <c:pt idx="70">
                  <c:v>44997</c:v>
                </c:pt>
                <c:pt idx="71">
                  <c:v>44998</c:v>
                </c:pt>
                <c:pt idx="72">
                  <c:v>44999</c:v>
                </c:pt>
                <c:pt idx="73">
                  <c:v>45000</c:v>
                </c:pt>
                <c:pt idx="74">
                  <c:v>45001</c:v>
                </c:pt>
                <c:pt idx="75">
                  <c:v>45002</c:v>
                </c:pt>
                <c:pt idx="76">
                  <c:v>45003</c:v>
                </c:pt>
                <c:pt idx="77">
                  <c:v>45004</c:v>
                </c:pt>
                <c:pt idx="78">
                  <c:v>45005</c:v>
                </c:pt>
                <c:pt idx="79">
                  <c:v>45006</c:v>
                </c:pt>
                <c:pt idx="80">
                  <c:v>45007</c:v>
                </c:pt>
                <c:pt idx="81">
                  <c:v>45008</c:v>
                </c:pt>
                <c:pt idx="82">
                  <c:v>45009</c:v>
                </c:pt>
                <c:pt idx="83">
                  <c:v>45010</c:v>
                </c:pt>
                <c:pt idx="84">
                  <c:v>45011</c:v>
                </c:pt>
                <c:pt idx="85">
                  <c:v>45012</c:v>
                </c:pt>
                <c:pt idx="86">
                  <c:v>45013</c:v>
                </c:pt>
                <c:pt idx="87">
                  <c:v>45014</c:v>
                </c:pt>
                <c:pt idx="88">
                  <c:v>45015</c:v>
                </c:pt>
                <c:pt idx="89">
                  <c:v>45016</c:v>
                </c:pt>
                <c:pt idx="90">
                  <c:v>45017</c:v>
                </c:pt>
                <c:pt idx="91">
                  <c:v>45018</c:v>
                </c:pt>
                <c:pt idx="92">
                  <c:v>45019</c:v>
                </c:pt>
                <c:pt idx="93">
                  <c:v>45020</c:v>
                </c:pt>
                <c:pt idx="94">
                  <c:v>45021</c:v>
                </c:pt>
                <c:pt idx="95">
                  <c:v>45022</c:v>
                </c:pt>
                <c:pt idx="96">
                  <c:v>45023</c:v>
                </c:pt>
                <c:pt idx="97">
                  <c:v>45024</c:v>
                </c:pt>
                <c:pt idx="98">
                  <c:v>45025</c:v>
                </c:pt>
                <c:pt idx="99">
                  <c:v>45026</c:v>
                </c:pt>
                <c:pt idx="100">
                  <c:v>45027</c:v>
                </c:pt>
                <c:pt idx="101">
                  <c:v>45028</c:v>
                </c:pt>
                <c:pt idx="102">
                  <c:v>45029</c:v>
                </c:pt>
                <c:pt idx="103">
                  <c:v>45030</c:v>
                </c:pt>
                <c:pt idx="104">
                  <c:v>45031</c:v>
                </c:pt>
                <c:pt idx="105">
                  <c:v>45032</c:v>
                </c:pt>
                <c:pt idx="106">
                  <c:v>45033</c:v>
                </c:pt>
                <c:pt idx="107">
                  <c:v>45034</c:v>
                </c:pt>
                <c:pt idx="108">
                  <c:v>45035</c:v>
                </c:pt>
                <c:pt idx="109">
                  <c:v>45036</c:v>
                </c:pt>
                <c:pt idx="110">
                  <c:v>45037</c:v>
                </c:pt>
                <c:pt idx="111">
                  <c:v>45038</c:v>
                </c:pt>
                <c:pt idx="112">
                  <c:v>45039</c:v>
                </c:pt>
                <c:pt idx="113">
                  <c:v>45040</c:v>
                </c:pt>
                <c:pt idx="114">
                  <c:v>45041</c:v>
                </c:pt>
                <c:pt idx="115">
                  <c:v>45042</c:v>
                </c:pt>
                <c:pt idx="116">
                  <c:v>45043</c:v>
                </c:pt>
                <c:pt idx="117">
                  <c:v>45044</c:v>
                </c:pt>
                <c:pt idx="118">
                  <c:v>45045</c:v>
                </c:pt>
                <c:pt idx="119">
                  <c:v>45046</c:v>
                </c:pt>
                <c:pt idx="120">
                  <c:v>45047</c:v>
                </c:pt>
                <c:pt idx="121">
                  <c:v>45048</c:v>
                </c:pt>
                <c:pt idx="122">
                  <c:v>45049</c:v>
                </c:pt>
                <c:pt idx="123">
                  <c:v>45050</c:v>
                </c:pt>
                <c:pt idx="124">
                  <c:v>45051</c:v>
                </c:pt>
                <c:pt idx="125">
                  <c:v>45052</c:v>
                </c:pt>
                <c:pt idx="126">
                  <c:v>45053</c:v>
                </c:pt>
                <c:pt idx="127">
                  <c:v>45054</c:v>
                </c:pt>
                <c:pt idx="128">
                  <c:v>45055</c:v>
                </c:pt>
                <c:pt idx="129">
                  <c:v>45056</c:v>
                </c:pt>
                <c:pt idx="130">
                  <c:v>45057</c:v>
                </c:pt>
                <c:pt idx="131">
                  <c:v>45058</c:v>
                </c:pt>
                <c:pt idx="132">
                  <c:v>45059</c:v>
                </c:pt>
                <c:pt idx="133">
                  <c:v>45060</c:v>
                </c:pt>
                <c:pt idx="134">
                  <c:v>45061</c:v>
                </c:pt>
                <c:pt idx="135">
                  <c:v>45062</c:v>
                </c:pt>
                <c:pt idx="136">
                  <c:v>45063</c:v>
                </c:pt>
                <c:pt idx="137">
                  <c:v>45064</c:v>
                </c:pt>
                <c:pt idx="138">
                  <c:v>45065</c:v>
                </c:pt>
                <c:pt idx="139">
                  <c:v>45066</c:v>
                </c:pt>
                <c:pt idx="140">
                  <c:v>45067</c:v>
                </c:pt>
                <c:pt idx="141">
                  <c:v>45068</c:v>
                </c:pt>
                <c:pt idx="142">
                  <c:v>45069</c:v>
                </c:pt>
                <c:pt idx="143">
                  <c:v>45070</c:v>
                </c:pt>
                <c:pt idx="144">
                  <c:v>45071</c:v>
                </c:pt>
                <c:pt idx="145">
                  <c:v>45072</c:v>
                </c:pt>
                <c:pt idx="146">
                  <c:v>45073</c:v>
                </c:pt>
                <c:pt idx="147">
                  <c:v>45074</c:v>
                </c:pt>
                <c:pt idx="148">
                  <c:v>45075</c:v>
                </c:pt>
                <c:pt idx="149">
                  <c:v>45076</c:v>
                </c:pt>
                <c:pt idx="150">
                  <c:v>45077</c:v>
                </c:pt>
                <c:pt idx="151">
                  <c:v>45078</c:v>
                </c:pt>
                <c:pt idx="152">
                  <c:v>45079</c:v>
                </c:pt>
                <c:pt idx="153">
                  <c:v>45080</c:v>
                </c:pt>
                <c:pt idx="154">
                  <c:v>45081</c:v>
                </c:pt>
                <c:pt idx="155">
                  <c:v>45082</c:v>
                </c:pt>
                <c:pt idx="156">
                  <c:v>45083</c:v>
                </c:pt>
                <c:pt idx="157">
                  <c:v>45084</c:v>
                </c:pt>
                <c:pt idx="158">
                  <c:v>45085</c:v>
                </c:pt>
                <c:pt idx="159">
                  <c:v>45086</c:v>
                </c:pt>
                <c:pt idx="160">
                  <c:v>45087</c:v>
                </c:pt>
                <c:pt idx="161">
                  <c:v>45088</c:v>
                </c:pt>
                <c:pt idx="162">
                  <c:v>45089</c:v>
                </c:pt>
                <c:pt idx="163">
                  <c:v>45090</c:v>
                </c:pt>
                <c:pt idx="164">
                  <c:v>45091</c:v>
                </c:pt>
                <c:pt idx="165">
                  <c:v>45092</c:v>
                </c:pt>
                <c:pt idx="166">
                  <c:v>45093</c:v>
                </c:pt>
                <c:pt idx="167">
                  <c:v>45094</c:v>
                </c:pt>
                <c:pt idx="168">
                  <c:v>45095</c:v>
                </c:pt>
                <c:pt idx="169">
                  <c:v>45096</c:v>
                </c:pt>
                <c:pt idx="170">
                  <c:v>45097</c:v>
                </c:pt>
                <c:pt idx="171">
                  <c:v>45098</c:v>
                </c:pt>
                <c:pt idx="172">
                  <c:v>45099</c:v>
                </c:pt>
                <c:pt idx="173">
                  <c:v>45100</c:v>
                </c:pt>
                <c:pt idx="174">
                  <c:v>45101</c:v>
                </c:pt>
                <c:pt idx="175">
                  <c:v>45102</c:v>
                </c:pt>
                <c:pt idx="176">
                  <c:v>45103</c:v>
                </c:pt>
                <c:pt idx="177">
                  <c:v>45104</c:v>
                </c:pt>
                <c:pt idx="178">
                  <c:v>45105</c:v>
                </c:pt>
                <c:pt idx="179">
                  <c:v>45106</c:v>
                </c:pt>
                <c:pt idx="180">
                  <c:v>45107</c:v>
                </c:pt>
                <c:pt idx="181">
                  <c:v>45108</c:v>
                </c:pt>
                <c:pt idx="182">
                  <c:v>45109</c:v>
                </c:pt>
                <c:pt idx="183">
                  <c:v>45110</c:v>
                </c:pt>
                <c:pt idx="184">
                  <c:v>45111</c:v>
                </c:pt>
                <c:pt idx="185">
                  <c:v>45112</c:v>
                </c:pt>
                <c:pt idx="186">
                  <c:v>45113</c:v>
                </c:pt>
                <c:pt idx="187">
                  <c:v>45114</c:v>
                </c:pt>
                <c:pt idx="188">
                  <c:v>45115</c:v>
                </c:pt>
                <c:pt idx="189">
                  <c:v>45116</c:v>
                </c:pt>
                <c:pt idx="190">
                  <c:v>45117</c:v>
                </c:pt>
                <c:pt idx="191">
                  <c:v>45118</c:v>
                </c:pt>
                <c:pt idx="192">
                  <c:v>45119</c:v>
                </c:pt>
                <c:pt idx="193">
                  <c:v>45120</c:v>
                </c:pt>
                <c:pt idx="194">
                  <c:v>45121</c:v>
                </c:pt>
                <c:pt idx="195">
                  <c:v>45122</c:v>
                </c:pt>
                <c:pt idx="196">
                  <c:v>45123</c:v>
                </c:pt>
                <c:pt idx="197">
                  <c:v>45124</c:v>
                </c:pt>
                <c:pt idx="198">
                  <c:v>45125</c:v>
                </c:pt>
                <c:pt idx="199">
                  <c:v>45126</c:v>
                </c:pt>
                <c:pt idx="200">
                  <c:v>45127</c:v>
                </c:pt>
                <c:pt idx="201">
                  <c:v>45128</c:v>
                </c:pt>
                <c:pt idx="202">
                  <c:v>45129</c:v>
                </c:pt>
                <c:pt idx="203">
                  <c:v>45130</c:v>
                </c:pt>
                <c:pt idx="204">
                  <c:v>45131</c:v>
                </c:pt>
                <c:pt idx="205">
                  <c:v>45132</c:v>
                </c:pt>
                <c:pt idx="206">
                  <c:v>45133</c:v>
                </c:pt>
                <c:pt idx="207">
                  <c:v>45134</c:v>
                </c:pt>
                <c:pt idx="208">
                  <c:v>45135</c:v>
                </c:pt>
                <c:pt idx="209">
                  <c:v>45136</c:v>
                </c:pt>
                <c:pt idx="210">
                  <c:v>45137</c:v>
                </c:pt>
                <c:pt idx="211">
                  <c:v>45138</c:v>
                </c:pt>
                <c:pt idx="212">
                  <c:v>45139</c:v>
                </c:pt>
                <c:pt idx="213">
                  <c:v>45140</c:v>
                </c:pt>
                <c:pt idx="214">
                  <c:v>45141</c:v>
                </c:pt>
                <c:pt idx="215">
                  <c:v>45142</c:v>
                </c:pt>
                <c:pt idx="216">
                  <c:v>45143</c:v>
                </c:pt>
                <c:pt idx="217">
                  <c:v>45144</c:v>
                </c:pt>
                <c:pt idx="218">
                  <c:v>45145</c:v>
                </c:pt>
                <c:pt idx="219">
                  <c:v>45146</c:v>
                </c:pt>
                <c:pt idx="220">
                  <c:v>45147</c:v>
                </c:pt>
                <c:pt idx="221">
                  <c:v>45148</c:v>
                </c:pt>
                <c:pt idx="222">
                  <c:v>45149</c:v>
                </c:pt>
                <c:pt idx="223">
                  <c:v>45150</c:v>
                </c:pt>
                <c:pt idx="224">
                  <c:v>45151</c:v>
                </c:pt>
                <c:pt idx="225">
                  <c:v>45152</c:v>
                </c:pt>
                <c:pt idx="226">
                  <c:v>45153</c:v>
                </c:pt>
                <c:pt idx="227">
                  <c:v>45154</c:v>
                </c:pt>
                <c:pt idx="228">
                  <c:v>45155</c:v>
                </c:pt>
                <c:pt idx="229">
                  <c:v>45156</c:v>
                </c:pt>
                <c:pt idx="230">
                  <c:v>45157</c:v>
                </c:pt>
                <c:pt idx="231">
                  <c:v>45158</c:v>
                </c:pt>
                <c:pt idx="232">
                  <c:v>45159</c:v>
                </c:pt>
                <c:pt idx="233">
                  <c:v>45160</c:v>
                </c:pt>
                <c:pt idx="234">
                  <c:v>45161</c:v>
                </c:pt>
                <c:pt idx="235">
                  <c:v>45162</c:v>
                </c:pt>
                <c:pt idx="236">
                  <c:v>45163</c:v>
                </c:pt>
                <c:pt idx="237">
                  <c:v>45164</c:v>
                </c:pt>
                <c:pt idx="238">
                  <c:v>45165</c:v>
                </c:pt>
                <c:pt idx="239">
                  <c:v>45166</c:v>
                </c:pt>
                <c:pt idx="240">
                  <c:v>45167</c:v>
                </c:pt>
                <c:pt idx="241">
                  <c:v>45168</c:v>
                </c:pt>
                <c:pt idx="242">
                  <c:v>45169</c:v>
                </c:pt>
                <c:pt idx="243">
                  <c:v>45170</c:v>
                </c:pt>
                <c:pt idx="244">
                  <c:v>45171</c:v>
                </c:pt>
                <c:pt idx="245">
                  <c:v>45172</c:v>
                </c:pt>
                <c:pt idx="246">
                  <c:v>45173</c:v>
                </c:pt>
                <c:pt idx="247">
                  <c:v>45174</c:v>
                </c:pt>
                <c:pt idx="248">
                  <c:v>45175</c:v>
                </c:pt>
                <c:pt idx="249">
                  <c:v>45176</c:v>
                </c:pt>
                <c:pt idx="250">
                  <c:v>45177</c:v>
                </c:pt>
                <c:pt idx="251">
                  <c:v>45178</c:v>
                </c:pt>
                <c:pt idx="252">
                  <c:v>45179</c:v>
                </c:pt>
                <c:pt idx="253">
                  <c:v>45180</c:v>
                </c:pt>
                <c:pt idx="254">
                  <c:v>45181</c:v>
                </c:pt>
                <c:pt idx="255">
                  <c:v>45182</c:v>
                </c:pt>
                <c:pt idx="256">
                  <c:v>45183</c:v>
                </c:pt>
                <c:pt idx="257">
                  <c:v>45184</c:v>
                </c:pt>
                <c:pt idx="258">
                  <c:v>45185</c:v>
                </c:pt>
                <c:pt idx="259">
                  <c:v>45186</c:v>
                </c:pt>
                <c:pt idx="260">
                  <c:v>45187</c:v>
                </c:pt>
                <c:pt idx="261">
                  <c:v>45188</c:v>
                </c:pt>
                <c:pt idx="262">
                  <c:v>45189</c:v>
                </c:pt>
                <c:pt idx="263">
                  <c:v>45190</c:v>
                </c:pt>
                <c:pt idx="264">
                  <c:v>45191</c:v>
                </c:pt>
                <c:pt idx="265">
                  <c:v>45192</c:v>
                </c:pt>
                <c:pt idx="266">
                  <c:v>45193</c:v>
                </c:pt>
                <c:pt idx="267">
                  <c:v>45194</c:v>
                </c:pt>
                <c:pt idx="268">
                  <c:v>45195</c:v>
                </c:pt>
                <c:pt idx="269">
                  <c:v>45196</c:v>
                </c:pt>
                <c:pt idx="270">
                  <c:v>45197</c:v>
                </c:pt>
                <c:pt idx="271">
                  <c:v>45198</c:v>
                </c:pt>
                <c:pt idx="272">
                  <c:v>45199</c:v>
                </c:pt>
                <c:pt idx="273">
                  <c:v>45200</c:v>
                </c:pt>
                <c:pt idx="274">
                  <c:v>45201</c:v>
                </c:pt>
                <c:pt idx="275">
                  <c:v>45202</c:v>
                </c:pt>
                <c:pt idx="276">
                  <c:v>45203</c:v>
                </c:pt>
                <c:pt idx="277">
                  <c:v>45204</c:v>
                </c:pt>
                <c:pt idx="278">
                  <c:v>45205</c:v>
                </c:pt>
                <c:pt idx="279">
                  <c:v>45206</c:v>
                </c:pt>
                <c:pt idx="280">
                  <c:v>45207</c:v>
                </c:pt>
                <c:pt idx="281">
                  <c:v>45208</c:v>
                </c:pt>
                <c:pt idx="282">
                  <c:v>45209</c:v>
                </c:pt>
                <c:pt idx="283">
                  <c:v>45210</c:v>
                </c:pt>
                <c:pt idx="284">
                  <c:v>45211</c:v>
                </c:pt>
                <c:pt idx="285">
                  <c:v>45212</c:v>
                </c:pt>
                <c:pt idx="286">
                  <c:v>45213</c:v>
                </c:pt>
                <c:pt idx="287">
                  <c:v>45214</c:v>
                </c:pt>
                <c:pt idx="288">
                  <c:v>45215</c:v>
                </c:pt>
                <c:pt idx="289">
                  <c:v>45216</c:v>
                </c:pt>
                <c:pt idx="290">
                  <c:v>45217</c:v>
                </c:pt>
                <c:pt idx="291">
                  <c:v>45218</c:v>
                </c:pt>
                <c:pt idx="292">
                  <c:v>45219</c:v>
                </c:pt>
                <c:pt idx="293">
                  <c:v>45220</c:v>
                </c:pt>
                <c:pt idx="294">
                  <c:v>45221</c:v>
                </c:pt>
                <c:pt idx="295">
                  <c:v>45222</c:v>
                </c:pt>
                <c:pt idx="296">
                  <c:v>45223</c:v>
                </c:pt>
                <c:pt idx="297">
                  <c:v>45224</c:v>
                </c:pt>
                <c:pt idx="298">
                  <c:v>45225</c:v>
                </c:pt>
                <c:pt idx="299">
                  <c:v>45226</c:v>
                </c:pt>
                <c:pt idx="300">
                  <c:v>45227</c:v>
                </c:pt>
                <c:pt idx="301">
                  <c:v>45228</c:v>
                </c:pt>
                <c:pt idx="302">
                  <c:v>45229</c:v>
                </c:pt>
                <c:pt idx="303">
                  <c:v>45230</c:v>
                </c:pt>
                <c:pt idx="304">
                  <c:v>45231</c:v>
                </c:pt>
                <c:pt idx="305">
                  <c:v>45232</c:v>
                </c:pt>
                <c:pt idx="306">
                  <c:v>45233</c:v>
                </c:pt>
                <c:pt idx="307">
                  <c:v>45234</c:v>
                </c:pt>
                <c:pt idx="308">
                  <c:v>45235</c:v>
                </c:pt>
                <c:pt idx="309">
                  <c:v>45236</c:v>
                </c:pt>
                <c:pt idx="310">
                  <c:v>45237</c:v>
                </c:pt>
                <c:pt idx="311">
                  <c:v>45238</c:v>
                </c:pt>
                <c:pt idx="312">
                  <c:v>45239</c:v>
                </c:pt>
                <c:pt idx="313">
                  <c:v>45240</c:v>
                </c:pt>
                <c:pt idx="314">
                  <c:v>45241</c:v>
                </c:pt>
                <c:pt idx="315">
                  <c:v>45242</c:v>
                </c:pt>
                <c:pt idx="316">
                  <c:v>45243</c:v>
                </c:pt>
                <c:pt idx="317">
                  <c:v>45244</c:v>
                </c:pt>
                <c:pt idx="318">
                  <c:v>45245</c:v>
                </c:pt>
                <c:pt idx="319">
                  <c:v>45246</c:v>
                </c:pt>
                <c:pt idx="320">
                  <c:v>45247</c:v>
                </c:pt>
                <c:pt idx="321">
                  <c:v>45248</c:v>
                </c:pt>
                <c:pt idx="322">
                  <c:v>45249</c:v>
                </c:pt>
                <c:pt idx="323">
                  <c:v>45250</c:v>
                </c:pt>
                <c:pt idx="324">
                  <c:v>45251</c:v>
                </c:pt>
                <c:pt idx="325">
                  <c:v>45252</c:v>
                </c:pt>
                <c:pt idx="326">
                  <c:v>45253</c:v>
                </c:pt>
                <c:pt idx="327">
                  <c:v>45254</c:v>
                </c:pt>
                <c:pt idx="328">
                  <c:v>45255</c:v>
                </c:pt>
                <c:pt idx="329">
                  <c:v>45256</c:v>
                </c:pt>
                <c:pt idx="330">
                  <c:v>45257</c:v>
                </c:pt>
                <c:pt idx="331">
                  <c:v>45258</c:v>
                </c:pt>
                <c:pt idx="332">
                  <c:v>45259</c:v>
                </c:pt>
                <c:pt idx="333">
                  <c:v>45260</c:v>
                </c:pt>
                <c:pt idx="334">
                  <c:v>45261</c:v>
                </c:pt>
                <c:pt idx="335">
                  <c:v>45262</c:v>
                </c:pt>
                <c:pt idx="336">
                  <c:v>45263</c:v>
                </c:pt>
                <c:pt idx="337">
                  <c:v>45264</c:v>
                </c:pt>
                <c:pt idx="338">
                  <c:v>45265</c:v>
                </c:pt>
                <c:pt idx="339">
                  <c:v>45266</c:v>
                </c:pt>
                <c:pt idx="340">
                  <c:v>45267</c:v>
                </c:pt>
                <c:pt idx="341">
                  <c:v>45268</c:v>
                </c:pt>
                <c:pt idx="342">
                  <c:v>45269</c:v>
                </c:pt>
                <c:pt idx="343">
                  <c:v>45270</c:v>
                </c:pt>
                <c:pt idx="344">
                  <c:v>45271</c:v>
                </c:pt>
                <c:pt idx="345">
                  <c:v>45272</c:v>
                </c:pt>
                <c:pt idx="346">
                  <c:v>45273</c:v>
                </c:pt>
                <c:pt idx="347">
                  <c:v>45274</c:v>
                </c:pt>
                <c:pt idx="348">
                  <c:v>45275</c:v>
                </c:pt>
                <c:pt idx="349">
                  <c:v>45276</c:v>
                </c:pt>
                <c:pt idx="350">
                  <c:v>45277</c:v>
                </c:pt>
                <c:pt idx="351">
                  <c:v>45278</c:v>
                </c:pt>
                <c:pt idx="352">
                  <c:v>45279</c:v>
                </c:pt>
                <c:pt idx="353">
                  <c:v>45280</c:v>
                </c:pt>
                <c:pt idx="354">
                  <c:v>45281</c:v>
                </c:pt>
                <c:pt idx="355">
                  <c:v>45282</c:v>
                </c:pt>
                <c:pt idx="356">
                  <c:v>45283</c:v>
                </c:pt>
                <c:pt idx="357">
                  <c:v>45284</c:v>
                </c:pt>
                <c:pt idx="358">
                  <c:v>45285</c:v>
                </c:pt>
                <c:pt idx="359">
                  <c:v>45286</c:v>
                </c:pt>
                <c:pt idx="360">
                  <c:v>45287</c:v>
                </c:pt>
                <c:pt idx="361">
                  <c:v>45288</c:v>
                </c:pt>
                <c:pt idx="362">
                  <c:v>45289</c:v>
                </c:pt>
                <c:pt idx="363">
                  <c:v>45290</c:v>
                </c:pt>
                <c:pt idx="364">
                  <c:v>45291</c:v>
                </c:pt>
              </c:numCache>
            </c:numRef>
          </c:cat>
          <c:val>
            <c:numRef>
              <c:f>'CSSG_Armazenamento_AS_TGNL (2)'!$AV$5:$AV$370</c:f>
              <c:numCache>
                <c:formatCode>General</c:formatCode>
                <c:ptCount val="366"/>
                <c:pt idx="0">
                  <c:v>2874000000</c:v>
                </c:pt>
                <c:pt idx="1">
                  <c:v>2874000000</c:v>
                </c:pt>
                <c:pt idx="2">
                  <c:v>2874000000</c:v>
                </c:pt>
                <c:pt idx="3">
                  <c:v>2874000000</c:v>
                </c:pt>
                <c:pt idx="4">
                  <c:v>2874000000</c:v>
                </c:pt>
                <c:pt idx="5">
                  <c:v>2874000000</c:v>
                </c:pt>
                <c:pt idx="6">
                  <c:v>2874000000</c:v>
                </c:pt>
                <c:pt idx="7">
                  <c:v>2874000000</c:v>
                </c:pt>
                <c:pt idx="8">
                  <c:v>2874000000</c:v>
                </c:pt>
                <c:pt idx="9">
                  <c:v>2874000000</c:v>
                </c:pt>
                <c:pt idx="10">
                  <c:v>2874000000</c:v>
                </c:pt>
                <c:pt idx="11">
                  <c:v>2874000000</c:v>
                </c:pt>
                <c:pt idx="12">
                  <c:v>2874000000</c:v>
                </c:pt>
                <c:pt idx="13">
                  <c:v>2874000000</c:v>
                </c:pt>
                <c:pt idx="14">
                  <c:v>2874000000</c:v>
                </c:pt>
                <c:pt idx="15">
                  <c:v>2874000000</c:v>
                </c:pt>
                <c:pt idx="16">
                  <c:v>2874000000</c:v>
                </c:pt>
                <c:pt idx="17">
                  <c:v>2874000000</c:v>
                </c:pt>
                <c:pt idx="18">
                  <c:v>2874000000</c:v>
                </c:pt>
                <c:pt idx="19">
                  <c:v>2874000000</c:v>
                </c:pt>
                <c:pt idx="20">
                  <c:v>2874000000</c:v>
                </c:pt>
                <c:pt idx="21">
                  <c:v>2874000000</c:v>
                </c:pt>
                <c:pt idx="22">
                  <c:v>2874000000</c:v>
                </c:pt>
                <c:pt idx="23">
                  <c:v>2874000000</c:v>
                </c:pt>
                <c:pt idx="24">
                  <c:v>2874000000</c:v>
                </c:pt>
                <c:pt idx="25">
                  <c:v>2874000000</c:v>
                </c:pt>
                <c:pt idx="26">
                  <c:v>2874000000</c:v>
                </c:pt>
                <c:pt idx="27">
                  <c:v>2874000000</c:v>
                </c:pt>
                <c:pt idx="28">
                  <c:v>2874000000</c:v>
                </c:pt>
                <c:pt idx="29">
                  <c:v>2874000000</c:v>
                </c:pt>
                <c:pt idx="30">
                  <c:v>2874000000</c:v>
                </c:pt>
                <c:pt idx="31">
                  <c:v>2874000000</c:v>
                </c:pt>
                <c:pt idx="32">
                  <c:v>2874000000</c:v>
                </c:pt>
                <c:pt idx="33">
                  <c:v>2874000000</c:v>
                </c:pt>
                <c:pt idx="34">
                  <c:v>2874000000</c:v>
                </c:pt>
                <c:pt idx="35">
                  <c:v>2874000000</c:v>
                </c:pt>
                <c:pt idx="36">
                  <c:v>2874000000</c:v>
                </c:pt>
                <c:pt idx="37">
                  <c:v>2874000000</c:v>
                </c:pt>
                <c:pt idx="38">
                  <c:v>2874000000</c:v>
                </c:pt>
                <c:pt idx="39">
                  <c:v>2874000000</c:v>
                </c:pt>
                <c:pt idx="40">
                  <c:v>2874000000</c:v>
                </c:pt>
                <c:pt idx="41">
                  <c:v>2874000000</c:v>
                </c:pt>
                <c:pt idx="42">
                  <c:v>2874000000</c:v>
                </c:pt>
                <c:pt idx="43">
                  <c:v>2874000000</c:v>
                </c:pt>
                <c:pt idx="44">
                  <c:v>2874000000</c:v>
                </c:pt>
                <c:pt idx="45">
                  <c:v>2874000000</c:v>
                </c:pt>
                <c:pt idx="46">
                  <c:v>2874000000</c:v>
                </c:pt>
                <c:pt idx="47">
                  <c:v>2874000000</c:v>
                </c:pt>
                <c:pt idx="48">
                  <c:v>2874000000</c:v>
                </c:pt>
                <c:pt idx="49">
                  <c:v>2874000000</c:v>
                </c:pt>
                <c:pt idx="50">
                  <c:v>2874000000</c:v>
                </c:pt>
                <c:pt idx="51">
                  <c:v>2874000000</c:v>
                </c:pt>
                <c:pt idx="52">
                  <c:v>2874000000</c:v>
                </c:pt>
                <c:pt idx="53">
                  <c:v>2874000000</c:v>
                </c:pt>
                <c:pt idx="54">
                  <c:v>2874000000</c:v>
                </c:pt>
                <c:pt idx="55">
                  <c:v>2874000000</c:v>
                </c:pt>
                <c:pt idx="56">
                  <c:v>2874000000</c:v>
                </c:pt>
                <c:pt idx="57">
                  <c:v>2874000000</c:v>
                </c:pt>
                <c:pt idx="58">
                  <c:v>2874000000</c:v>
                </c:pt>
                <c:pt idx="59">
                  <c:v>2874000000</c:v>
                </c:pt>
                <c:pt idx="60">
                  <c:v>2874000000</c:v>
                </c:pt>
                <c:pt idx="61">
                  <c:v>2874000000</c:v>
                </c:pt>
                <c:pt idx="62">
                  <c:v>2874000000</c:v>
                </c:pt>
                <c:pt idx="63">
                  <c:v>2874000000</c:v>
                </c:pt>
                <c:pt idx="64">
                  <c:v>2874000000</c:v>
                </c:pt>
                <c:pt idx="65">
                  <c:v>2874000000</c:v>
                </c:pt>
                <c:pt idx="66">
                  <c:v>2874000000</c:v>
                </c:pt>
                <c:pt idx="67">
                  <c:v>2874000000</c:v>
                </c:pt>
                <c:pt idx="68">
                  <c:v>2874000000</c:v>
                </c:pt>
                <c:pt idx="69">
                  <c:v>2874000000</c:v>
                </c:pt>
                <c:pt idx="70">
                  <c:v>2874000000</c:v>
                </c:pt>
                <c:pt idx="71">
                  <c:v>2874000000</c:v>
                </c:pt>
                <c:pt idx="72">
                  <c:v>2874000000</c:v>
                </c:pt>
                <c:pt idx="73">
                  <c:v>2874000000</c:v>
                </c:pt>
                <c:pt idx="74">
                  <c:v>2874000000</c:v>
                </c:pt>
                <c:pt idx="75">
                  <c:v>2874000000</c:v>
                </c:pt>
                <c:pt idx="76">
                  <c:v>2874000000</c:v>
                </c:pt>
                <c:pt idx="77">
                  <c:v>2874000000</c:v>
                </c:pt>
                <c:pt idx="78">
                  <c:v>2874000000</c:v>
                </c:pt>
                <c:pt idx="79">
                  <c:v>2874000000</c:v>
                </c:pt>
                <c:pt idx="80">
                  <c:v>2874000000</c:v>
                </c:pt>
                <c:pt idx="81">
                  <c:v>2874000000</c:v>
                </c:pt>
                <c:pt idx="82">
                  <c:v>2874000000</c:v>
                </c:pt>
                <c:pt idx="83">
                  <c:v>2874000000</c:v>
                </c:pt>
                <c:pt idx="84">
                  <c:v>2874000000</c:v>
                </c:pt>
                <c:pt idx="85">
                  <c:v>2874000000</c:v>
                </c:pt>
                <c:pt idx="86">
                  <c:v>2874000000</c:v>
                </c:pt>
                <c:pt idx="87">
                  <c:v>2874000000</c:v>
                </c:pt>
                <c:pt idx="88">
                  <c:v>2874000000</c:v>
                </c:pt>
                <c:pt idx="89">
                  <c:v>2874000000</c:v>
                </c:pt>
                <c:pt idx="90">
                  <c:v>2874000000</c:v>
                </c:pt>
                <c:pt idx="91">
                  <c:v>2874000000</c:v>
                </c:pt>
                <c:pt idx="92">
                  <c:v>2874000000</c:v>
                </c:pt>
                <c:pt idx="93">
                  <c:v>2874000000</c:v>
                </c:pt>
                <c:pt idx="94">
                  <c:v>2874000000</c:v>
                </c:pt>
                <c:pt idx="95">
                  <c:v>2874000000</c:v>
                </c:pt>
                <c:pt idx="96">
                  <c:v>2874000000</c:v>
                </c:pt>
                <c:pt idx="97">
                  <c:v>2874000000</c:v>
                </c:pt>
                <c:pt idx="98">
                  <c:v>2874000000</c:v>
                </c:pt>
                <c:pt idx="99">
                  <c:v>2874000000</c:v>
                </c:pt>
                <c:pt idx="100">
                  <c:v>2874000000</c:v>
                </c:pt>
                <c:pt idx="101">
                  <c:v>2874000000</c:v>
                </c:pt>
                <c:pt idx="102">
                  <c:v>2874000000</c:v>
                </c:pt>
                <c:pt idx="103">
                  <c:v>2874000000</c:v>
                </c:pt>
                <c:pt idx="104">
                  <c:v>2874000000</c:v>
                </c:pt>
                <c:pt idx="105">
                  <c:v>2874000000</c:v>
                </c:pt>
                <c:pt idx="106">
                  <c:v>2874000000</c:v>
                </c:pt>
                <c:pt idx="107">
                  <c:v>2874000000</c:v>
                </c:pt>
                <c:pt idx="108">
                  <c:v>2874000000</c:v>
                </c:pt>
                <c:pt idx="109">
                  <c:v>2874000000</c:v>
                </c:pt>
                <c:pt idx="110">
                  <c:v>2874000000</c:v>
                </c:pt>
                <c:pt idx="111">
                  <c:v>2874000000</c:v>
                </c:pt>
                <c:pt idx="112">
                  <c:v>2874000000</c:v>
                </c:pt>
                <c:pt idx="113">
                  <c:v>2874000000</c:v>
                </c:pt>
                <c:pt idx="114">
                  <c:v>2874000000</c:v>
                </c:pt>
                <c:pt idx="115">
                  <c:v>2874000000</c:v>
                </c:pt>
                <c:pt idx="116">
                  <c:v>2874000000</c:v>
                </c:pt>
                <c:pt idx="117">
                  <c:v>2874000000</c:v>
                </c:pt>
                <c:pt idx="118">
                  <c:v>2874000000</c:v>
                </c:pt>
                <c:pt idx="119">
                  <c:v>2874000000</c:v>
                </c:pt>
                <c:pt idx="120">
                  <c:v>2874000000</c:v>
                </c:pt>
                <c:pt idx="121">
                  <c:v>2874000000</c:v>
                </c:pt>
                <c:pt idx="122">
                  <c:v>2874000000</c:v>
                </c:pt>
                <c:pt idx="123">
                  <c:v>2874000000</c:v>
                </c:pt>
                <c:pt idx="124">
                  <c:v>2874000000</c:v>
                </c:pt>
                <c:pt idx="125">
                  <c:v>2874000000</c:v>
                </c:pt>
                <c:pt idx="126">
                  <c:v>2874000000</c:v>
                </c:pt>
                <c:pt idx="127">
                  <c:v>2874000000</c:v>
                </c:pt>
                <c:pt idx="128">
                  <c:v>2874000000</c:v>
                </c:pt>
                <c:pt idx="129">
                  <c:v>2874000000</c:v>
                </c:pt>
                <c:pt idx="130">
                  <c:v>2874000000</c:v>
                </c:pt>
                <c:pt idx="131">
                  <c:v>2874000000</c:v>
                </c:pt>
                <c:pt idx="132">
                  <c:v>2874000000</c:v>
                </c:pt>
                <c:pt idx="133">
                  <c:v>2874000000</c:v>
                </c:pt>
                <c:pt idx="134">
                  <c:v>2874000000</c:v>
                </c:pt>
                <c:pt idx="135">
                  <c:v>2874000000</c:v>
                </c:pt>
                <c:pt idx="136">
                  <c:v>2874000000</c:v>
                </c:pt>
                <c:pt idx="137">
                  <c:v>2874000000</c:v>
                </c:pt>
                <c:pt idx="138">
                  <c:v>2874000000</c:v>
                </c:pt>
                <c:pt idx="139">
                  <c:v>2874000000</c:v>
                </c:pt>
                <c:pt idx="140">
                  <c:v>2874000000</c:v>
                </c:pt>
                <c:pt idx="141">
                  <c:v>2874000000</c:v>
                </c:pt>
                <c:pt idx="142">
                  <c:v>2874000000</c:v>
                </c:pt>
                <c:pt idx="143">
                  <c:v>2874000000</c:v>
                </c:pt>
                <c:pt idx="144">
                  <c:v>2874000000</c:v>
                </c:pt>
                <c:pt idx="145">
                  <c:v>2874000000</c:v>
                </c:pt>
                <c:pt idx="146">
                  <c:v>2874000000</c:v>
                </c:pt>
                <c:pt idx="147">
                  <c:v>2874000000</c:v>
                </c:pt>
                <c:pt idx="148">
                  <c:v>2874000000</c:v>
                </c:pt>
                <c:pt idx="149">
                  <c:v>2874000000</c:v>
                </c:pt>
                <c:pt idx="150">
                  <c:v>2874000000</c:v>
                </c:pt>
                <c:pt idx="151">
                  <c:v>2874000000</c:v>
                </c:pt>
                <c:pt idx="152">
                  <c:v>2874000000</c:v>
                </c:pt>
                <c:pt idx="153">
                  <c:v>2874000000</c:v>
                </c:pt>
                <c:pt idx="154">
                  <c:v>2874000000</c:v>
                </c:pt>
                <c:pt idx="155">
                  <c:v>2874000000</c:v>
                </c:pt>
                <c:pt idx="156">
                  <c:v>2874000000</c:v>
                </c:pt>
                <c:pt idx="157">
                  <c:v>2874000000</c:v>
                </c:pt>
                <c:pt idx="158">
                  <c:v>2874000000</c:v>
                </c:pt>
                <c:pt idx="159">
                  <c:v>2874000000</c:v>
                </c:pt>
                <c:pt idx="160">
                  <c:v>2874000000</c:v>
                </c:pt>
                <c:pt idx="161">
                  <c:v>2874000000</c:v>
                </c:pt>
                <c:pt idx="162">
                  <c:v>2874000000</c:v>
                </c:pt>
                <c:pt idx="163">
                  <c:v>2874000000</c:v>
                </c:pt>
                <c:pt idx="164">
                  <c:v>2874000000</c:v>
                </c:pt>
                <c:pt idx="165">
                  <c:v>2874000000</c:v>
                </c:pt>
                <c:pt idx="166">
                  <c:v>2874000000</c:v>
                </c:pt>
                <c:pt idx="167">
                  <c:v>2874000000</c:v>
                </c:pt>
                <c:pt idx="168">
                  <c:v>2874000000</c:v>
                </c:pt>
                <c:pt idx="169">
                  <c:v>2874000000</c:v>
                </c:pt>
                <c:pt idx="170">
                  <c:v>2874000000</c:v>
                </c:pt>
                <c:pt idx="171">
                  <c:v>2874000000</c:v>
                </c:pt>
                <c:pt idx="172">
                  <c:v>2874000000</c:v>
                </c:pt>
                <c:pt idx="173">
                  <c:v>2874000000</c:v>
                </c:pt>
                <c:pt idx="174">
                  <c:v>2874000000</c:v>
                </c:pt>
                <c:pt idx="175">
                  <c:v>2874000000</c:v>
                </c:pt>
                <c:pt idx="176">
                  <c:v>2874000000</c:v>
                </c:pt>
                <c:pt idx="177">
                  <c:v>2874000000</c:v>
                </c:pt>
                <c:pt idx="178">
                  <c:v>2874000000</c:v>
                </c:pt>
                <c:pt idx="179">
                  <c:v>2874000000</c:v>
                </c:pt>
                <c:pt idx="180">
                  <c:v>2874000000</c:v>
                </c:pt>
                <c:pt idx="181">
                  <c:v>2874000000</c:v>
                </c:pt>
                <c:pt idx="182">
                  <c:v>2874000000</c:v>
                </c:pt>
                <c:pt idx="183">
                  <c:v>2874000000</c:v>
                </c:pt>
                <c:pt idx="184">
                  <c:v>2874000000</c:v>
                </c:pt>
                <c:pt idx="185">
                  <c:v>2874000000</c:v>
                </c:pt>
                <c:pt idx="186">
                  <c:v>2874000000</c:v>
                </c:pt>
                <c:pt idx="187">
                  <c:v>2874000000</c:v>
                </c:pt>
                <c:pt idx="188">
                  <c:v>2874000000</c:v>
                </c:pt>
                <c:pt idx="189">
                  <c:v>2874000000</c:v>
                </c:pt>
                <c:pt idx="190">
                  <c:v>2874000000</c:v>
                </c:pt>
                <c:pt idx="191">
                  <c:v>2874000000</c:v>
                </c:pt>
                <c:pt idx="192">
                  <c:v>2874000000</c:v>
                </c:pt>
                <c:pt idx="193">
                  <c:v>2874000000</c:v>
                </c:pt>
                <c:pt idx="194">
                  <c:v>2874000000</c:v>
                </c:pt>
                <c:pt idx="195">
                  <c:v>2874000000</c:v>
                </c:pt>
                <c:pt idx="196">
                  <c:v>2874000000</c:v>
                </c:pt>
                <c:pt idx="197">
                  <c:v>2874000000</c:v>
                </c:pt>
                <c:pt idx="198">
                  <c:v>2874000000</c:v>
                </c:pt>
                <c:pt idx="199">
                  <c:v>2874000000</c:v>
                </c:pt>
                <c:pt idx="200">
                  <c:v>2874000000</c:v>
                </c:pt>
                <c:pt idx="201">
                  <c:v>2874000000</c:v>
                </c:pt>
                <c:pt idx="202">
                  <c:v>2874000000</c:v>
                </c:pt>
                <c:pt idx="203">
                  <c:v>2874000000</c:v>
                </c:pt>
                <c:pt idx="204">
                  <c:v>2874000000</c:v>
                </c:pt>
                <c:pt idx="205">
                  <c:v>2874000000</c:v>
                </c:pt>
                <c:pt idx="206">
                  <c:v>2874000000</c:v>
                </c:pt>
                <c:pt idx="207">
                  <c:v>2874000000</c:v>
                </c:pt>
                <c:pt idx="208">
                  <c:v>2874000000</c:v>
                </c:pt>
                <c:pt idx="209">
                  <c:v>2874000000</c:v>
                </c:pt>
                <c:pt idx="210">
                  <c:v>2874000000</c:v>
                </c:pt>
                <c:pt idx="211">
                  <c:v>2874000000</c:v>
                </c:pt>
                <c:pt idx="212">
                  <c:v>2874000000</c:v>
                </c:pt>
                <c:pt idx="213">
                  <c:v>2874000000</c:v>
                </c:pt>
                <c:pt idx="214">
                  <c:v>2874000000</c:v>
                </c:pt>
                <c:pt idx="215">
                  <c:v>2874000000</c:v>
                </c:pt>
                <c:pt idx="216">
                  <c:v>2874000000</c:v>
                </c:pt>
                <c:pt idx="217">
                  <c:v>2874000000</c:v>
                </c:pt>
                <c:pt idx="218">
                  <c:v>2874000000</c:v>
                </c:pt>
                <c:pt idx="219">
                  <c:v>2874000000</c:v>
                </c:pt>
                <c:pt idx="220">
                  <c:v>2874000000</c:v>
                </c:pt>
                <c:pt idx="221">
                  <c:v>2874000000</c:v>
                </c:pt>
                <c:pt idx="222">
                  <c:v>2874000000</c:v>
                </c:pt>
                <c:pt idx="223">
                  <c:v>2874000000</c:v>
                </c:pt>
                <c:pt idx="224">
                  <c:v>2874000000</c:v>
                </c:pt>
                <c:pt idx="225">
                  <c:v>2874000000</c:v>
                </c:pt>
                <c:pt idx="226">
                  <c:v>2874000000</c:v>
                </c:pt>
                <c:pt idx="227">
                  <c:v>2874000000</c:v>
                </c:pt>
                <c:pt idx="228">
                  <c:v>2874000000</c:v>
                </c:pt>
                <c:pt idx="229">
                  <c:v>2874000000</c:v>
                </c:pt>
                <c:pt idx="230">
                  <c:v>2874000000</c:v>
                </c:pt>
                <c:pt idx="231">
                  <c:v>2874000000</c:v>
                </c:pt>
                <c:pt idx="232">
                  <c:v>2874000000</c:v>
                </c:pt>
                <c:pt idx="233">
                  <c:v>2874000000</c:v>
                </c:pt>
                <c:pt idx="234">
                  <c:v>2874000000</c:v>
                </c:pt>
                <c:pt idx="235">
                  <c:v>2874000000</c:v>
                </c:pt>
                <c:pt idx="236">
                  <c:v>2874000000</c:v>
                </c:pt>
                <c:pt idx="237">
                  <c:v>2874000000</c:v>
                </c:pt>
                <c:pt idx="238">
                  <c:v>2874000000</c:v>
                </c:pt>
                <c:pt idx="239">
                  <c:v>2874000000</c:v>
                </c:pt>
                <c:pt idx="240">
                  <c:v>2874000000</c:v>
                </c:pt>
                <c:pt idx="241">
                  <c:v>2874000000</c:v>
                </c:pt>
                <c:pt idx="242">
                  <c:v>2874000000</c:v>
                </c:pt>
                <c:pt idx="243">
                  <c:v>2874000000</c:v>
                </c:pt>
                <c:pt idx="244">
                  <c:v>2874000000</c:v>
                </c:pt>
                <c:pt idx="245">
                  <c:v>2874000000</c:v>
                </c:pt>
                <c:pt idx="246">
                  <c:v>2874000000</c:v>
                </c:pt>
                <c:pt idx="247">
                  <c:v>2874000000</c:v>
                </c:pt>
                <c:pt idx="248">
                  <c:v>2874000000</c:v>
                </c:pt>
                <c:pt idx="249">
                  <c:v>2874000000</c:v>
                </c:pt>
                <c:pt idx="250">
                  <c:v>2874000000</c:v>
                </c:pt>
                <c:pt idx="251">
                  <c:v>2874000000</c:v>
                </c:pt>
                <c:pt idx="252">
                  <c:v>2874000000</c:v>
                </c:pt>
                <c:pt idx="253">
                  <c:v>2874000000</c:v>
                </c:pt>
                <c:pt idx="254">
                  <c:v>2874000000</c:v>
                </c:pt>
                <c:pt idx="255">
                  <c:v>2874000000</c:v>
                </c:pt>
                <c:pt idx="256">
                  <c:v>2874000000</c:v>
                </c:pt>
                <c:pt idx="257">
                  <c:v>2874000000</c:v>
                </c:pt>
                <c:pt idx="258">
                  <c:v>2874000000</c:v>
                </c:pt>
                <c:pt idx="259">
                  <c:v>2874000000</c:v>
                </c:pt>
                <c:pt idx="260">
                  <c:v>2874000000</c:v>
                </c:pt>
                <c:pt idx="261">
                  <c:v>2874000000</c:v>
                </c:pt>
                <c:pt idx="262">
                  <c:v>2874000000</c:v>
                </c:pt>
                <c:pt idx="263">
                  <c:v>2874000000</c:v>
                </c:pt>
                <c:pt idx="264">
                  <c:v>2874000000</c:v>
                </c:pt>
                <c:pt idx="265">
                  <c:v>2874000000</c:v>
                </c:pt>
                <c:pt idx="266">
                  <c:v>2874000000</c:v>
                </c:pt>
                <c:pt idx="267">
                  <c:v>2874000000</c:v>
                </c:pt>
                <c:pt idx="268">
                  <c:v>2874000000</c:v>
                </c:pt>
                <c:pt idx="269">
                  <c:v>2874000000</c:v>
                </c:pt>
                <c:pt idx="270">
                  <c:v>2874000000</c:v>
                </c:pt>
                <c:pt idx="271">
                  <c:v>2874000000</c:v>
                </c:pt>
                <c:pt idx="272">
                  <c:v>2874000000</c:v>
                </c:pt>
                <c:pt idx="273">
                  <c:v>2874000000</c:v>
                </c:pt>
                <c:pt idx="274">
                  <c:v>2874000000</c:v>
                </c:pt>
                <c:pt idx="275">
                  <c:v>2874000000</c:v>
                </c:pt>
                <c:pt idx="276">
                  <c:v>2874000000</c:v>
                </c:pt>
                <c:pt idx="277">
                  <c:v>2874000000</c:v>
                </c:pt>
                <c:pt idx="278">
                  <c:v>2874000000</c:v>
                </c:pt>
                <c:pt idx="279">
                  <c:v>2874000000</c:v>
                </c:pt>
                <c:pt idx="280">
                  <c:v>2874000000</c:v>
                </c:pt>
                <c:pt idx="281">
                  <c:v>2874000000</c:v>
                </c:pt>
                <c:pt idx="282">
                  <c:v>2874000000</c:v>
                </c:pt>
                <c:pt idx="283">
                  <c:v>2874000000</c:v>
                </c:pt>
                <c:pt idx="284">
                  <c:v>2874000000</c:v>
                </c:pt>
                <c:pt idx="285">
                  <c:v>2874000000</c:v>
                </c:pt>
                <c:pt idx="286">
                  <c:v>2874000000</c:v>
                </c:pt>
                <c:pt idx="287">
                  <c:v>2874000000</c:v>
                </c:pt>
                <c:pt idx="288">
                  <c:v>2874000000</c:v>
                </c:pt>
                <c:pt idx="289">
                  <c:v>2874000000</c:v>
                </c:pt>
                <c:pt idx="290">
                  <c:v>2874000000</c:v>
                </c:pt>
                <c:pt idx="291">
                  <c:v>2874000000</c:v>
                </c:pt>
                <c:pt idx="292">
                  <c:v>2874000000</c:v>
                </c:pt>
                <c:pt idx="293">
                  <c:v>2874000000</c:v>
                </c:pt>
                <c:pt idx="294">
                  <c:v>2874000000</c:v>
                </c:pt>
                <c:pt idx="295">
                  <c:v>2874000000</c:v>
                </c:pt>
                <c:pt idx="296">
                  <c:v>2874000000</c:v>
                </c:pt>
                <c:pt idx="297">
                  <c:v>2874000000</c:v>
                </c:pt>
                <c:pt idx="298">
                  <c:v>2874000000</c:v>
                </c:pt>
                <c:pt idx="299">
                  <c:v>2874000000</c:v>
                </c:pt>
                <c:pt idx="300">
                  <c:v>2874000000</c:v>
                </c:pt>
                <c:pt idx="301">
                  <c:v>2874000000</c:v>
                </c:pt>
                <c:pt idx="302">
                  <c:v>2874000000</c:v>
                </c:pt>
                <c:pt idx="303">
                  <c:v>2874000000</c:v>
                </c:pt>
                <c:pt idx="304">
                  <c:v>2874000000</c:v>
                </c:pt>
                <c:pt idx="305">
                  <c:v>2874000000</c:v>
                </c:pt>
                <c:pt idx="306">
                  <c:v>2874000000</c:v>
                </c:pt>
                <c:pt idx="307">
                  <c:v>2874000000</c:v>
                </c:pt>
                <c:pt idx="308">
                  <c:v>2874000000</c:v>
                </c:pt>
                <c:pt idx="309">
                  <c:v>2874000000</c:v>
                </c:pt>
                <c:pt idx="310">
                  <c:v>2874000000</c:v>
                </c:pt>
                <c:pt idx="311">
                  <c:v>2874000000</c:v>
                </c:pt>
                <c:pt idx="312">
                  <c:v>2874000000</c:v>
                </c:pt>
                <c:pt idx="313">
                  <c:v>2874000000</c:v>
                </c:pt>
                <c:pt idx="314">
                  <c:v>2874000000</c:v>
                </c:pt>
                <c:pt idx="315">
                  <c:v>2874000000</c:v>
                </c:pt>
                <c:pt idx="316">
                  <c:v>2874000000</c:v>
                </c:pt>
                <c:pt idx="317">
                  <c:v>2874000000</c:v>
                </c:pt>
                <c:pt idx="318">
                  <c:v>2874000000</c:v>
                </c:pt>
                <c:pt idx="319">
                  <c:v>2874000000</c:v>
                </c:pt>
                <c:pt idx="320">
                  <c:v>2874000000</c:v>
                </c:pt>
                <c:pt idx="321">
                  <c:v>2874000000</c:v>
                </c:pt>
                <c:pt idx="322">
                  <c:v>2874000000</c:v>
                </c:pt>
                <c:pt idx="323">
                  <c:v>2874000000</c:v>
                </c:pt>
                <c:pt idx="324">
                  <c:v>2874000000</c:v>
                </c:pt>
                <c:pt idx="325">
                  <c:v>2874000000</c:v>
                </c:pt>
                <c:pt idx="326">
                  <c:v>2874000000</c:v>
                </c:pt>
                <c:pt idx="327">
                  <c:v>2874000000</c:v>
                </c:pt>
                <c:pt idx="328">
                  <c:v>2874000000</c:v>
                </c:pt>
                <c:pt idx="329">
                  <c:v>2874000000</c:v>
                </c:pt>
                <c:pt idx="330">
                  <c:v>2874000000</c:v>
                </c:pt>
                <c:pt idx="331">
                  <c:v>2874000000</c:v>
                </c:pt>
                <c:pt idx="332">
                  <c:v>2874000000</c:v>
                </c:pt>
                <c:pt idx="333">
                  <c:v>2874000000</c:v>
                </c:pt>
                <c:pt idx="334">
                  <c:v>2874000000</c:v>
                </c:pt>
                <c:pt idx="335">
                  <c:v>2874000000</c:v>
                </c:pt>
                <c:pt idx="336">
                  <c:v>2874000000</c:v>
                </c:pt>
                <c:pt idx="337">
                  <c:v>2874000000</c:v>
                </c:pt>
                <c:pt idx="338">
                  <c:v>2874000000</c:v>
                </c:pt>
                <c:pt idx="339">
                  <c:v>2874000000</c:v>
                </c:pt>
                <c:pt idx="340">
                  <c:v>2874000000</c:v>
                </c:pt>
                <c:pt idx="341">
                  <c:v>2874000000</c:v>
                </c:pt>
                <c:pt idx="342">
                  <c:v>2874000000</c:v>
                </c:pt>
                <c:pt idx="343">
                  <c:v>2874000000</c:v>
                </c:pt>
                <c:pt idx="344">
                  <c:v>2874000000</c:v>
                </c:pt>
                <c:pt idx="345">
                  <c:v>2874000000</c:v>
                </c:pt>
                <c:pt idx="346">
                  <c:v>2874000000</c:v>
                </c:pt>
                <c:pt idx="347">
                  <c:v>2874000000</c:v>
                </c:pt>
                <c:pt idx="348">
                  <c:v>2874000000</c:v>
                </c:pt>
                <c:pt idx="349">
                  <c:v>2874000000</c:v>
                </c:pt>
                <c:pt idx="350">
                  <c:v>2874000000</c:v>
                </c:pt>
                <c:pt idx="351">
                  <c:v>2874000000</c:v>
                </c:pt>
                <c:pt idx="352">
                  <c:v>2874000000</c:v>
                </c:pt>
                <c:pt idx="353">
                  <c:v>2874000000</c:v>
                </c:pt>
                <c:pt idx="354">
                  <c:v>2874000000</c:v>
                </c:pt>
                <c:pt idx="355">
                  <c:v>2874000000</c:v>
                </c:pt>
                <c:pt idx="356">
                  <c:v>2874000000</c:v>
                </c:pt>
                <c:pt idx="357">
                  <c:v>2874000000</c:v>
                </c:pt>
                <c:pt idx="358">
                  <c:v>2874000000</c:v>
                </c:pt>
                <c:pt idx="359">
                  <c:v>2874000000</c:v>
                </c:pt>
                <c:pt idx="360">
                  <c:v>2874000000</c:v>
                </c:pt>
                <c:pt idx="361">
                  <c:v>2874000000</c:v>
                </c:pt>
                <c:pt idx="362">
                  <c:v>2874000000</c:v>
                </c:pt>
                <c:pt idx="363">
                  <c:v>2874000000</c:v>
                </c:pt>
                <c:pt idx="364">
                  <c:v>2874000000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BE67-4C4B-9E10-DF445C4A928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822105008"/>
        <c:axId val="822106976"/>
      </c:lineChart>
      <c:dateAx>
        <c:axId val="822105008"/>
        <c:scaling>
          <c:orientation val="minMax"/>
        </c:scaling>
        <c:delete val="0"/>
        <c:axPos val="b"/>
        <c:numFmt formatCode="mmm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822106976"/>
        <c:crosses val="autoZero"/>
        <c:auto val="1"/>
        <c:lblOffset val="100"/>
        <c:baseTimeUnit val="days"/>
        <c:majorUnit val="1"/>
        <c:majorTimeUnit val="months"/>
      </c:dateAx>
      <c:valAx>
        <c:axId val="822106976"/>
        <c:scaling>
          <c:orientation val="minMax"/>
          <c:max val="30000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822105008"/>
        <c:crosses val="autoZero"/>
        <c:crossBetween val="between"/>
        <c:dispUnits>
          <c:builtInUnit val="millions"/>
          <c:dispUnitsLbl>
            <c:layout>
              <c:manualLayout>
                <c:xMode val="edge"/>
                <c:yMode val="edge"/>
                <c:x val="2.7676027676027677E-2"/>
                <c:y val="6.0849213374955351E-2"/>
              </c:manualLayout>
            </c:layout>
            <c:tx>
              <c:rich>
                <a:bodyPr rot="0" spcFirstLastPara="1" vertOverflow="ellipsis" wrap="square" anchor="ctr" anchorCtr="1"/>
                <a:lstStyle/>
                <a:p>
                  <a:pPr>
                    <a:defRPr sz="14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r>
                    <a:rPr lang="en-US" sz="1400"/>
                    <a:t>GWh</a:t>
                  </a:r>
                </a:p>
              </c:rich>
            </c:tx>
            <c:spPr>
              <a:noFill/>
              <a:ln>
                <a:noFill/>
              </a:ln>
              <a:effectLst/>
            </c:spPr>
            <c:txPr>
              <a:bodyPr rot="0" spcFirstLastPara="1" vertOverflow="ellipsis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</c:dispUnitsLbl>
        </c:dispUnits>
      </c:valAx>
      <c:sp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pt-PT"/>
    </a:p>
  </c:txPr>
  <c:externalData r:id="rId3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985627734033246"/>
          <c:y val="0.17171296296296296"/>
          <c:w val="0.3445413385826771"/>
          <c:h val="0.57423556430446188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073-4252-90DF-95EF98A56A1D}"/>
              </c:ext>
            </c:extLst>
          </c:dPt>
          <c:dPt>
            <c:idx val="1"/>
            <c:bubble3D val="0"/>
            <c:spPr>
              <a:solidFill>
                <a:srgbClr val="92D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073-4252-90DF-95EF98A56A1D}"/>
              </c:ext>
            </c:extLst>
          </c:dPt>
          <c:dPt>
            <c:idx val="2"/>
            <c:bubble3D val="0"/>
            <c:spPr>
              <a:solidFill>
                <a:srgbClr val="FFC3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A073-4252-90DF-95EF98A56A1D}"/>
              </c:ext>
            </c:extLst>
          </c:dPt>
          <c:dPt>
            <c:idx val="3"/>
            <c:bubble3D val="0"/>
            <c:spPr>
              <a:solidFill>
                <a:srgbClr val="0E98C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A073-4252-90DF-95EF98A56A1D}"/>
              </c:ext>
            </c:extLst>
          </c:dPt>
          <c:dPt>
            <c:idx val="4"/>
            <c:bubble3D val="0"/>
            <c:spPr>
              <a:solidFill>
                <a:srgbClr val="0E98C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A073-4252-90DF-95EF98A56A1D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'CSSG_consumos (2)'!$A$25:$A$29</c:f>
              <c:strCache>
                <c:ptCount val="4"/>
                <c:pt idx="0">
                  <c:v>AP</c:v>
                </c:pt>
                <c:pt idx="1">
                  <c:v>DIST</c:v>
                </c:pt>
                <c:pt idx="2">
                  <c:v>Cisternas</c:v>
                </c:pt>
                <c:pt idx="3">
                  <c:v>PERO</c:v>
                </c:pt>
              </c:strCache>
            </c:strRef>
          </c:cat>
          <c:val>
            <c:numRef>
              <c:f>'CSSG_consumos (2)'!$N$25:$N$28</c:f>
              <c:numCache>
                <c:formatCode>#,##0</c:formatCode>
                <c:ptCount val="4"/>
                <c:pt idx="0">
                  <c:v>3722</c:v>
                </c:pt>
                <c:pt idx="1">
                  <c:v>7458</c:v>
                </c:pt>
                <c:pt idx="2">
                  <c:v>724</c:v>
                </c:pt>
                <c:pt idx="3">
                  <c:v>2568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A073-4252-90DF-95EF98A56A1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pt-PT"/>
    </a:p>
  </c:txPr>
  <c:externalData r:id="rId3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014082239720035"/>
          <c:y val="0.13598850097736231"/>
          <c:w val="0.88030362204724411"/>
          <c:h val="0.650708655935701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GRMS!$FS$1</c:f>
              <c:strCache>
                <c:ptCount val="1"/>
                <c:pt idx="0">
                  <c:v>PERO</c:v>
                </c:pt>
              </c:strCache>
            </c:strRef>
          </c:tx>
          <c:spPr>
            <a:solidFill>
              <a:srgbClr val="4BACC6"/>
            </a:solidFill>
            <a:ln>
              <a:noFill/>
            </a:ln>
            <a:effectLst/>
          </c:spPr>
          <c:invertIfNegative val="0"/>
          <c:cat>
            <c:strRef>
              <c:f>GRMS!$G$761:$G$772</c:f>
              <c:strCache>
                <c:ptCount val="12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Set</c:v>
                </c:pt>
                <c:pt idx="9">
                  <c:v>Out</c:v>
                </c:pt>
                <c:pt idx="10">
                  <c:v>Nov</c:v>
                </c:pt>
                <c:pt idx="11">
                  <c:v>Dez</c:v>
                </c:pt>
              </c:strCache>
            </c:strRef>
          </c:cat>
          <c:val>
            <c:numRef>
              <c:f>GRMS!$FS$761:$FS$772</c:f>
              <c:numCache>
                <c:formatCode>#,##0</c:formatCode>
                <c:ptCount val="12"/>
                <c:pt idx="0">
                  <c:v>1096262402</c:v>
                </c:pt>
                <c:pt idx="1">
                  <c:v>622499046</c:v>
                </c:pt>
                <c:pt idx="2">
                  <c:v>728191002</c:v>
                </c:pt>
                <c:pt idx="3">
                  <c:v>121053506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41B-47C6-AF45-1CCDAB5AAFA6}"/>
            </c:ext>
          </c:extLst>
        </c:ser>
        <c:ser>
          <c:idx val="1"/>
          <c:order val="1"/>
          <c:tx>
            <c:v>Conv. Total</c:v>
          </c:tx>
          <c:spPr>
            <a:solidFill>
              <a:srgbClr val="DBEEF4"/>
            </a:solidFill>
            <a:ln>
              <a:noFill/>
            </a:ln>
            <a:effectLst/>
          </c:spPr>
          <c:invertIfNegative val="0"/>
          <c:cat>
            <c:strRef>
              <c:f>GRMS!$G$761:$G$772</c:f>
              <c:strCache>
                <c:ptCount val="12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Set</c:v>
                </c:pt>
                <c:pt idx="9">
                  <c:v>Out</c:v>
                </c:pt>
                <c:pt idx="10">
                  <c:v>Nov</c:v>
                </c:pt>
                <c:pt idx="11">
                  <c:v>Dez</c:v>
                </c:pt>
              </c:strCache>
            </c:strRef>
          </c:cat>
          <c:val>
            <c:numRef>
              <c:f>GRMS!$FT$761:$FT$772</c:f>
              <c:numCache>
                <c:formatCode>#,##0</c:formatCode>
                <c:ptCount val="12"/>
                <c:pt idx="0">
                  <c:v>2925039358</c:v>
                </c:pt>
                <c:pt idx="1">
                  <c:v>2772235820</c:v>
                </c:pt>
                <c:pt idx="2">
                  <c:v>2893278806</c:v>
                </c:pt>
                <c:pt idx="3">
                  <c:v>2589691209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41B-47C6-AF45-1CCDAB5AAF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axId val="983534504"/>
        <c:axId val="983535160"/>
      </c:barChart>
      <c:lineChart>
        <c:grouping val="standard"/>
        <c:varyColors val="0"/>
        <c:ser>
          <c:idx val="2"/>
          <c:order val="2"/>
          <c:tx>
            <c:v>GLOBAL 2024</c:v>
          </c:tx>
          <c:spPr>
            <a:ln w="25400" cap="rnd">
              <a:solidFill>
                <a:schemeClr val="tx1"/>
              </a:solidFill>
              <a:round/>
            </a:ln>
            <a:effectLst/>
          </c:spPr>
          <c:marker>
            <c:symbol val="diamond"/>
            <c:size val="8"/>
            <c:spPr>
              <a:solidFill>
                <a:schemeClr val="tx1">
                  <a:lumMod val="65000"/>
                  <a:lumOff val="35000"/>
                </a:schemeClr>
              </a:solidFill>
              <a:ln w="9525">
                <a:solidFill>
                  <a:schemeClr val="bg1">
                    <a:lumMod val="75000"/>
                  </a:schemeClr>
                </a:solidFill>
              </a:ln>
              <a:effectLst/>
            </c:spPr>
          </c:marker>
          <c:val>
            <c:numRef>
              <c:f>GRMS!$FV$761:$FV$764</c:f>
              <c:numCache>
                <c:formatCode>#,##0</c:formatCode>
                <c:ptCount val="4"/>
                <c:pt idx="0">
                  <c:v>4021301760</c:v>
                </c:pt>
                <c:pt idx="1">
                  <c:v>3394734866</c:v>
                </c:pt>
                <c:pt idx="2">
                  <c:v>3621469808</c:v>
                </c:pt>
                <c:pt idx="3">
                  <c:v>2710744715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441B-47C6-AF45-1CCDAB5AAFA6}"/>
            </c:ext>
          </c:extLst>
        </c:ser>
        <c:ser>
          <c:idx val="3"/>
          <c:order val="3"/>
          <c:tx>
            <c:v>Global 2023</c:v>
          </c:tx>
          <c:spPr>
            <a:ln w="25400" cap="rnd">
              <a:solidFill>
                <a:schemeClr val="bg1">
                  <a:lumMod val="75000"/>
                </a:schemeClr>
              </a:solidFill>
              <a:round/>
            </a:ln>
            <a:effectLst/>
          </c:spPr>
          <c:marker>
            <c:symbol val="triangle"/>
            <c:size val="5"/>
            <c:spPr>
              <a:solidFill>
                <a:schemeClr val="tx1"/>
              </a:solidFill>
              <a:ln w="9525">
                <a:solidFill>
                  <a:schemeClr val="accent4"/>
                </a:solidFill>
              </a:ln>
              <a:effectLst/>
            </c:spPr>
          </c:marker>
          <c:val>
            <c:numRef>
              <c:f>GRMS!$FV$746:$FV$749</c:f>
              <c:numCache>
                <c:formatCode>#,##0</c:formatCode>
                <c:ptCount val="4"/>
                <c:pt idx="0">
                  <c:v>3794312466</c:v>
                </c:pt>
                <c:pt idx="1">
                  <c:v>4739324159</c:v>
                </c:pt>
                <c:pt idx="2">
                  <c:v>3879619456</c:v>
                </c:pt>
                <c:pt idx="3">
                  <c:v>3328411281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441B-47C6-AF45-1CCDAB5AAF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83534504"/>
        <c:axId val="983535160"/>
      </c:lineChart>
      <c:catAx>
        <c:axId val="9835345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983535160"/>
        <c:crosses val="autoZero"/>
        <c:auto val="1"/>
        <c:lblAlgn val="ctr"/>
        <c:lblOffset val="100"/>
        <c:noMultiLvlLbl val="0"/>
      </c:catAx>
      <c:valAx>
        <c:axId val="983535160"/>
        <c:scaling>
          <c:orientation val="minMax"/>
          <c:max val="8000000000"/>
          <c:min val="0"/>
        </c:scaling>
        <c:delete val="0"/>
        <c:axPos val="l"/>
        <c:majorGridlines>
          <c:spPr>
            <a:ln w="6350" cap="flat" cmpd="sng" algn="ctr">
              <a:solidFill>
                <a:schemeClr val="bg1">
                  <a:lumMod val="85000"/>
                </a:schemeClr>
              </a:solidFill>
              <a:prstDash val="sysDot"/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983534504"/>
        <c:crossesAt val="1"/>
        <c:crossBetween val="between"/>
        <c:majorUnit val="2000000000"/>
        <c:dispUnits>
          <c:builtInUnit val="millions"/>
          <c:dispUnitsLbl>
            <c:layout>
              <c:manualLayout>
                <c:xMode val="edge"/>
                <c:yMode val="edge"/>
                <c:x val="3.3022730174500928E-2"/>
                <c:y val="1.4747455581885487E-2"/>
              </c:manualLayout>
            </c:layout>
            <c:tx>
              <c:rich>
                <a:bodyPr rot="0" spcFirstLastPara="1" vertOverflow="ellipsis" wrap="square" anchor="ctr" anchorCtr="1"/>
                <a:lstStyle/>
                <a:p>
                  <a:pPr>
                    <a:defRPr sz="12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r>
                    <a:rPr lang="en-US" sz="1200"/>
                    <a:t>GWh</a:t>
                  </a:r>
                </a:p>
              </c:rich>
            </c:tx>
            <c:spPr>
              <a:noFill/>
              <a:ln>
                <a:noFill/>
              </a:ln>
              <a:effectLst/>
            </c:spPr>
            <c:txPr>
              <a:bodyPr rot="0" spcFirstLastPara="1" vertOverflow="ellipsis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</c:dispUnitsLbl>
        </c:dispUnits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6013593785993638"/>
          <c:y val="0.89619619275578155"/>
          <c:w val="0.82164540882771331"/>
          <c:h val="5.787620297462817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pt-PT"/>
    </a:p>
  </c:txPr>
  <c:externalData r:id="rId3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281275748593815"/>
          <c:y val="0.19805452790047931"/>
          <c:w val="0.84125150286240058"/>
          <c:h val="0.5594287693205015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'CSSG_consumos (2)'!$L$129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'CSSG_consumos (2)'!$D$131:$D$142</c:f>
              <c:strCache>
                <c:ptCount val="12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set</c:v>
                </c:pt>
                <c:pt idx="9">
                  <c:v>out</c:v>
                </c:pt>
                <c:pt idx="10">
                  <c:v>nov</c:v>
                </c:pt>
                <c:pt idx="11">
                  <c:v>dez</c:v>
                </c:pt>
              </c:strCache>
            </c:strRef>
          </c:cat>
          <c:val>
            <c:numRef>
              <c:f>'CSSG_consumos (2)'!$L$131:$L$142</c:f>
              <c:numCache>
                <c:formatCode>#,##0</c:formatCode>
                <c:ptCount val="12"/>
                <c:pt idx="0">
                  <c:v>1096262402</c:v>
                </c:pt>
                <c:pt idx="1">
                  <c:v>622499046</c:v>
                </c:pt>
                <c:pt idx="2">
                  <c:v>728191002</c:v>
                </c:pt>
                <c:pt idx="3">
                  <c:v>121053506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42B-4344-A9BC-4E1907FA4077}"/>
            </c:ext>
          </c:extLst>
        </c:ser>
        <c:ser>
          <c:idx val="1"/>
          <c:order val="1"/>
          <c:tx>
            <c:strRef>
              <c:f>'CSSG_consumos (2)'!$J$129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chemeClr val="accent4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'CSSG_consumos (2)'!$D$131:$D$142</c:f>
              <c:strCache>
                <c:ptCount val="12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set</c:v>
                </c:pt>
                <c:pt idx="9">
                  <c:v>out</c:v>
                </c:pt>
                <c:pt idx="10">
                  <c:v>nov</c:v>
                </c:pt>
                <c:pt idx="11">
                  <c:v>dez</c:v>
                </c:pt>
              </c:strCache>
            </c:strRef>
          </c:cat>
          <c:val>
            <c:numRef>
              <c:f>'CSSG_consumos (2)'!$J$131:$J$142</c:f>
              <c:numCache>
                <c:formatCode>#,##0</c:formatCode>
                <c:ptCount val="12"/>
                <c:pt idx="0">
                  <c:v>950112274</c:v>
                </c:pt>
                <c:pt idx="1">
                  <c:v>2343455420</c:v>
                </c:pt>
                <c:pt idx="2">
                  <c:v>958883628</c:v>
                </c:pt>
                <c:pt idx="3">
                  <c:v>837993562</c:v>
                </c:pt>
                <c:pt idx="4">
                  <c:v>1069027075</c:v>
                </c:pt>
                <c:pt idx="5">
                  <c:v>1772141722</c:v>
                </c:pt>
                <c:pt idx="6">
                  <c:v>2021548136</c:v>
                </c:pt>
                <c:pt idx="7">
                  <c:v>1670191525</c:v>
                </c:pt>
                <c:pt idx="8">
                  <c:v>1824890271</c:v>
                </c:pt>
                <c:pt idx="9">
                  <c:v>1223814128</c:v>
                </c:pt>
                <c:pt idx="10">
                  <c:v>888626071</c:v>
                </c:pt>
                <c:pt idx="11">
                  <c:v>744573614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42B-4344-A9BC-4E1907FA407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-27"/>
        <c:axId val="1066611488"/>
        <c:axId val="1066613128"/>
      </c:barChart>
      <c:catAx>
        <c:axId val="10666114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1066613128"/>
        <c:crosses val="autoZero"/>
        <c:auto val="1"/>
        <c:lblAlgn val="ctr"/>
        <c:lblOffset val="100"/>
        <c:noMultiLvlLbl val="0"/>
      </c:catAx>
      <c:valAx>
        <c:axId val="10666131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1066611488"/>
        <c:crosses val="autoZero"/>
        <c:crossBetween val="between"/>
        <c:majorUnit val="1000000000"/>
        <c:dispUnits>
          <c:builtInUnit val="millions"/>
          <c:dispUnitsLbl>
            <c:layout>
              <c:manualLayout>
                <c:xMode val="edge"/>
                <c:yMode val="edge"/>
                <c:x val="6.4460552459567069E-2"/>
                <c:y val="7.0901518402821356E-2"/>
              </c:manualLayout>
            </c:layout>
            <c:tx>
              <c:rich>
                <a:bodyPr rot="0" spcFirstLastPara="1" vertOverflow="ellipsis" wrap="square" anchor="ctr" anchorCtr="1"/>
                <a:lstStyle/>
                <a:p>
                  <a:pPr>
                    <a:defRPr sz="12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r>
                    <a:rPr lang="en-US" sz="1200"/>
                    <a:t>GWh</a:t>
                  </a:r>
                </a:p>
              </c:rich>
            </c:tx>
            <c:spPr>
              <a:noFill/>
              <a:ln>
                <a:noFill/>
              </a:ln>
              <a:effectLst/>
            </c:spPr>
            <c:txPr>
              <a:bodyPr rot="0" spcFirstLastPara="1" vertOverflow="ellipsis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</c:dispUnitsLbl>
        </c:dispUnits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pt-PT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5968086292700693E-2"/>
          <c:y val="1.7803262906376609E-2"/>
          <c:w val="0.91379187022223762"/>
          <c:h val="0.75247416481979101"/>
        </c:manualLayout>
      </c:layout>
      <c:areaChart>
        <c:grouping val="standard"/>
        <c:varyColors val="0"/>
        <c:ser>
          <c:idx val="0"/>
          <c:order val="0"/>
          <c:tx>
            <c:strRef>
              <c:f>'CSSG_Vip Ibérico (2)'!$C$35</c:f>
              <c:strCache>
                <c:ptCount val="1"/>
                <c:pt idx="0">
                  <c:v>CTM</c:v>
                </c:pt>
              </c:strCache>
            </c:strRef>
          </c:tx>
          <c:spPr>
            <a:solidFill>
              <a:schemeClr val="bg1">
                <a:lumMod val="75000"/>
                <a:alpha val="50000"/>
              </a:schemeClr>
            </a:solidFill>
            <a:ln w="19050">
              <a:noFill/>
            </a:ln>
            <a:effectLst/>
          </c:spPr>
          <c:cat>
            <c:numRef>
              <c:f>'CSSG_Vip Ibérico (2)'!$B$36:$B$66</c:f>
              <c:numCache>
                <c:formatCode>m/d/yyyy</c:formatCode>
                <c:ptCount val="31"/>
                <c:pt idx="0">
                  <c:v>45352</c:v>
                </c:pt>
                <c:pt idx="1">
                  <c:v>45353</c:v>
                </c:pt>
                <c:pt idx="2">
                  <c:v>45354</c:v>
                </c:pt>
                <c:pt idx="3">
                  <c:v>45355</c:v>
                </c:pt>
                <c:pt idx="4">
                  <c:v>45356</c:v>
                </c:pt>
                <c:pt idx="5">
                  <c:v>45357</c:v>
                </c:pt>
                <c:pt idx="6">
                  <c:v>45358</c:v>
                </c:pt>
                <c:pt idx="7">
                  <c:v>45359</c:v>
                </c:pt>
                <c:pt idx="8">
                  <c:v>45360</c:v>
                </c:pt>
                <c:pt idx="9">
                  <c:v>45361</c:v>
                </c:pt>
                <c:pt idx="10">
                  <c:v>45362</c:v>
                </c:pt>
                <c:pt idx="11">
                  <c:v>45363</c:v>
                </c:pt>
                <c:pt idx="12">
                  <c:v>45364</c:v>
                </c:pt>
                <c:pt idx="13">
                  <c:v>45365</c:v>
                </c:pt>
                <c:pt idx="14">
                  <c:v>45366</c:v>
                </c:pt>
                <c:pt idx="15">
                  <c:v>45367</c:v>
                </c:pt>
                <c:pt idx="16">
                  <c:v>45368</c:v>
                </c:pt>
                <c:pt idx="17">
                  <c:v>45369</c:v>
                </c:pt>
                <c:pt idx="18">
                  <c:v>45370</c:v>
                </c:pt>
                <c:pt idx="19">
                  <c:v>45371</c:v>
                </c:pt>
                <c:pt idx="20">
                  <c:v>45372</c:v>
                </c:pt>
                <c:pt idx="21">
                  <c:v>45373</c:v>
                </c:pt>
                <c:pt idx="22">
                  <c:v>45374</c:v>
                </c:pt>
                <c:pt idx="23">
                  <c:v>45375</c:v>
                </c:pt>
                <c:pt idx="24">
                  <c:v>45376</c:v>
                </c:pt>
                <c:pt idx="25">
                  <c:v>45377</c:v>
                </c:pt>
                <c:pt idx="26">
                  <c:v>45378</c:v>
                </c:pt>
                <c:pt idx="27">
                  <c:v>45379</c:v>
                </c:pt>
                <c:pt idx="28">
                  <c:v>45380</c:v>
                </c:pt>
                <c:pt idx="29">
                  <c:v>45381</c:v>
                </c:pt>
                <c:pt idx="30">
                  <c:v>45382</c:v>
                </c:pt>
              </c:numCache>
            </c:numRef>
          </c:cat>
          <c:val>
            <c:numRef>
              <c:f>'CSSG_Vip Ibérico (2)'!$C$36:$C$66</c:f>
              <c:numCache>
                <c:formatCode>General</c:formatCode>
                <c:ptCount val="31"/>
                <c:pt idx="0">
                  <c:v>144000000</c:v>
                </c:pt>
                <c:pt idx="1">
                  <c:v>144000000</c:v>
                </c:pt>
                <c:pt idx="2">
                  <c:v>144000000</c:v>
                </c:pt>
                <c:pt idx="3">
                  <c:v>144000000</c:v>
                </c:pt>
                <c:pt idx="4">
                  <c:v>144000000</c:v>
                </c:pt>
                <c:pt idx="5">
                  <c:v>144000000</c:v>
                </c:pt>
                <c:pt idx="6">
                  <c:v>144000000</c:v>
                </c:pt>
                <c:pt idx="7">
                  <c:v>144000000</c:v>
                </c:pt>
                <c:pt idx="8">
                  <c:v>144000000</c:v>
                </c:pt>
                <c:pt idx="9">
                  <c:v>144000000</c:v>
                </c:pt>
                <c:pt idx="10">
                  <c:v>144000000</c:v>
                </c:pt>
                <c:pt idx="11">
                  <c:v>144000000</c:v>
                </c:pt>
                <c:pt idx="12">
                  <c:v>144000000</c:v>
                </c:pt>
                <c:pt idx="13">
                  <c:v>144000000</c:v>
                </c:pt>
                <c:pt idx="14">
                  <c:v>144000000</c:v>
                </c:pt>
                <c:pt idx="15">
                  <c:v>144000000</c:v>
                </c:pt>
                <c:pt idx="16">
                  <c:v>144000000</c:v>
                </c:pt>
                <c:pt idx="17">
                  <c:v>144000000</c:v>
                </c:pt>
                <c:pt idx="18">
                  <c:v>144000000</c:v>
                </c:pt>
                <c:pt idx="19">
                  <c:v>144000000</c:v>
                </c:pt>
                <c:pt idx="20">
                  <c:v>144000000</c:v>
                </c:pt>
                <c:pt idx="21">
                  <c:v>144000000</c:v>
                </c:pt>
                <c:pt idx="22">
                  <c:v>144000000</c:v>
                </c:pt>
                <c:pt idx="23">
                  <c:v>144000000</c:v>
                </c:pt>
                <c:pt idx="24">
                  <c:v>144000000</c:v>
                </c:pt>
                <c:pt idx="25">
                  <c:v>144000000</c:v>
                </c:pt>
                <c:pt idx="26">
                  <c:v>144000000</c:v>
                </c:pt>
                <c:pt idx="27">
                  <c:v>144000000</c:v>
                </c:pt>
                <c:pt idx="28">
                  <c:v>144000000</c:v>
                </c:pt>
                <c:pt idx="29">
                  <c:v>144000000</c:v>
                </c:pt>
                <c:pt idx="30">
                  <c:v>144000000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6B1-47D8-9537-93E61B6592DA}"/>
            </c:ext>
          </c:extLst>
        </c:ser>
        <c:ser>
          <c:idx val="8"/>
          <c:order val="1"/>
          <c:spPr>
            <a:solidFill>
              <a:schemeClr val="bg1">
                <a:lumMod val="75000"/>
                <a:alpha val="50000"/>
              </a:schemeClr>
            </a:solidFill>
            <a:ln>
              <a:noFill/>
            </a:ln>
            <a:effectLst/>
          </c:spPr>
          <c:cat>
            <c:numRef>
              <c:f>'CSSG_Vip Ibérico (2)'!$B$36:$B$66</c:f>
              <c:numCache>
                <c:formatCode>m/d/yyyy</c:formatCode>
                <c:ptCount val="31"/>
                <c:pt idx="0">
                  <c:v>45352</c:v>
                </c:pt>
                <c:pt idx="1">
                  <c:v>45353</c:v>
                </c:pt>
                <c:pt idx="2">
                  <c:v>45354</c:v>
                </c:pt>
                <c:pt idx="3">
                  <c:v>45355</c:v>
                </c:pt>
                <c:pt idx="4">
                  <c:v>45356</c:v>
                </c:pt>
                <c:pt idx="5">
                  <c:v>45357</c:v>
                </c:pt>
                <c:pt idx="6">
                  <c:v>45358</c:v>
                </c:pt>
                <c:pt idx="7">
                  <c:v>45359</c:v>
                </c:pt>
                <c:pt idx="8">
                  <c:v>45360</c:v>
                </c:pt>
                <c:pt idx="9">
                  <c:v>45361</c:v>
                </c:pt>
                <c:pt idx="10">
                  <c:v>45362</c:v>
                </c:pt>
                <c:pt idx="11">
                  <c:v>45363</c:v>
                </c:pt>
                <c:pt idx="12">
                  <c:v>45364</c:v>
                </c:pt>
                <c:pt idx="13">
                  <c:v>45365</c:v>
                </c:pt>
                <c:pt idx="14">
                  <c:v>45366</c:v>
                </c:pt>
                <c:pt idx="15">
                  <c:v>45367</c:v>
                </c:pt>
                <c:pt idx="16">
                  <c:v>45368</c:v>
                </c:pt>
                <c:pt idx="17">
                  <c:v>45369</c:v>
                </c:pt>
                <c:pt idx="18">
                  <c:v>45370</c:v>
                </c:pt>
                <c:pt idx="19">
                  <c:v>45371</c:v>
                </c:pt>
                <c:pt idx="20">
                  <c:v>45372</c:v>
                </c:pt>
                <c:pt idx="21">
                  <c:v>45373</c:v>
                </c:pt>
                <c:pt idx="22">
                  <c:v>45374</c:v>
                </c:pt>
                <c:pt idx="23">
                  <c:v>45375</c:v>
                </c:pt>
                <c:pt idx="24">
                  <c:v>45376</c:v>
                </c:pt>
                <c:pt idx="25">
                  <c:v>45377</c:v>
                </c:pt>
                <c:pt idx="26">
                  <c:v>45378</c:v>
                </c:pt>
                <c:pt idx="27">
                  <c:v>45379</c:v>
                </c:pt>
                <c:pt idx="28">
                  <c:v>45380</c:v>
                </c:pt>
                <c:pt idx="29">
                  <c:v>45381</c:v>
                </c:pt>
                <c:pt idx="30">
                  <c:v>45382</c:v>
                </c:pt>
              </c:numCache>
            </c:numRef>
          </c:cat>
          <c:val>
            <c:numRef>
              <c:f>'CSSG_Vip Ibérico (2)'!$J$36:$J$66</c:f>
              <c:numCache>
                <c:formatCode>#,##0</c:formatCode>
                <c:ptCount val="31"/>
                <c:pt idx="0">
                  <c:v>-80000000</c:v>
                </c:pt>
                <c:pt idx="1">
                  <c:v>-80000000</c:v>
                </c:pt>
                <c:pt idx="2">
                  <c:v>-80000000</c:v>
                </c:pt>
                <c:pt idx="3">
                  <c:v>-80000000</c:v>
                </c:pt>
                <c:pt idx="4">
                  <c:v>-80000000</c:v>
                </c:pt>
                <c:pt idx="5">
                  <c:v>-80000000</c:v>
                </c:pt>
                <c:pt idx="6">
                  <c:v>-80000000</c:v>
                </c:pt>
                <c:pt idx="7">
                  <c:v>-80000000</c:v>
                </c:pt>
                <c:pt idx="8">
                  <c:v>-80000000</c:v>
                </c:pt>
                <c:pt idx="9">
                  <c:v>-80000000</c:v>
                </c:pt>
                <c:pt idx="10">
                  <c:v>-80000000</c:v>
                </c:pt>
                <c:pt idx="11">
                  <c:v>-80000000</c:v>
                </c:pt>
                <c:pt idx="12">
                  <c:v>-80000000</c:v>
                </c:pt>
                <c:pt idx="13">
                  <c:v>-80000000</c:v>
                </c:pt>
                <c:pt idx="14">
                  <c:v>-80000000</c:v>
                </c:pt>
                <c:pt idx="15">
                  <c:v>-80000000</c:v>
                </c:pt>
                <c:pt idx="16">
                  <c:v>-80000000</c:v>
                </c:pt>
                <c:pt idx="17">
                  <c:v>-80000000</c:v>
                </c:pt>
                <c:pt idx="18">
                  <c:v>-80000000</c:v>
                </c:pt>
                <c:pt idx="19">
                  <c:v>-80000000</c:v>
                </c:pt>
                <c:pt idx="20">
                  <c:v>-80000000</c:v>
                </c:pt>
                <c:pt idx="21">
                  <c:v>-80000000</c:v>
                </c:pt>
                <c:pt idx="22">
                  <c:v>-80000000</c:v>
                </c:pt>
                <c:pt idx="23">
                  <c:v>-80000000</c:v>
                </c:pt>
                <c:pt idx="24">
                  <c:v>-80000000</c:v>
                </c:pt>
                <c:pt idx="25">
                  <c:v>-80000000</c:v>
                </c:pt>
                <c:pt idx="26">
                  <c:v>-80000000</c:v>
                </c:pt>
                <c:pt idx="27">
                  <c:v>-80000000</c:v>
                </c:pt>
                <c:pt idx="28">
                  <c:v>-80000000</c:v>
                </c:pt>
                <c:pt idx="29">
                  <c:v>-80000000</c:v>
                </c:pt>
                <c:pt idx="30">
                  <c:v>-80000000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6B1-47D8-9537-93E61B6592DA}"/>
            </c:ext>
          </c:extLst>
        </c:ser>
        <c:ser>
          <c:idx val="1"/>
          <c:order val="2"/>
          <c:tx>
            <c:strRef>
              <c:f>'CSSG_Vip Ibérico (2)'!$F$35</c:f>
              <c:strCache>
                <c:ptCount val="1"/>
                <c:pt idx="0">
                  <c:v>Contratação</c:v>
                </c:pt>
              </c:strCache>
            </c:strRef>
          </c:tx>
          <c:spPr>
            <a:solidFill>
              <a:srgbClr val="4F81BD">
                <a:alpha val="40000"/>
              </a:srgbClr>
            </a:solidFill>
            <a:ln>
              <a:noFill/>
            </a:ln>
            <a:effectLst/>
          </c:spPr>
          <c:cat>
            <c:numRef>
              <c:f>'CSSG_Vip Ibérico (2)'!$B$36:$B$66</c:f>
              <c:numCache>
                <c:formatCode>m/d/yyyy</c:formatCode>
                <c:ptCount val="31"/>
                <c:pt idx="0">
                  <c:v>45352</c:v>
                </c:pt>
                <c:pt idx="1">
                  <c:v>45353</c:v>
                </c:pt>
                <c:pt idx="2">
                  <c:v>45354</c:v>
                </c:pt>
                <c:pt idx="3">
                  <c:v>45355</c:v>
                </c:pt>
                <c:pt idx="4">
                  <c:v>45356</c:v>
                </c:pt>
                <c:pt idx="5">
                  <c:v>45357</c:v>
                </c:pt>
                <c:pt idx="6">
                  <c:v>45358</c:v>
                </c:pt>
                <c:pt idx="7">
                  <c:v>45359</c:v>
                </c:pt>
                <c:pt idx="8">
                  <c:v>45360</c:v>
                </c:pt>
                <c:pt idx="9">
                  <c:v>45361</c:v>
                </c:pt>
                <c:pt idx="10">
                  <c:v>45362</c:v>
                </c:pt>
                <c:pt idx="11">
                  <c:v>45363</c:v>
                </c:pt>
                <c:pt idx="12">
                  <c:v>45364</c:v>
                </c:pt>
                <c:pt idx="13">
                  <c:v>45365</c:v>
                </c:pt>
                <c:pt idx="14">
                  <c:v>45366</c:v>
                </c:pt>
                <c:pt idx="15">
                  <c:v>45367</c:v>
                </c:pt>
                <c:pt idx="16">
                  <c:v>45368</c:v>
                </c:pt>
                <c:pt idx="17">
                  <c:v>45369</c:v>
                </c:pt>
                <c:pt idx="18">
                  <c:v>45370</c:v>
                </c:pt>
                <c:pt idx="19">
                  <c:v>45371</c:v>
                </c:pt>
                <c:pt idx="20">
                  <c:v>45372</c:v>
                </c:pt>
                <c:pt idx="21">
                  <c:v>45373</c:v>
                </c:pt>
                <c:pt idx="22">
                  <c:v>45374</c:v>
                </c:pt>
                <c:pt idx="23">
                  <c:v>45375</c:v>
                </c:pt>
                <c:pt idx="24">
                  <c:v>45376</c:v>
                </c:pt>
                <c:pt idx="25">
                  <c:v>45377</c:v>
                </c:pt>
                <c:pt idx="26">
                  <c:v>45378</c:v>
                </c:pt>
                <c:pt idx="27">
                  <c:v>45379</c:v>
                </c:pt>
                <c:pt idx="28">
                  <c:v>45380</c:v>
                </c:pt>
                <c:pt idx="29">
                  <c:v>45381</c:v>
                </c:pt>
                <c:pt idx="30">
                  <c:v>45382</c:v>
                </c:pt>
              </c:numCache>
            </c:numRef>
          </c:cat>
          <c:val>
            <c:numRef>
              <c:f>'CSSG_Vip Ibérico (2)'!$F$36:$F$66</c:f>
              <c:numCache>
                <c:formatCode>#,##0</c:formatCode>
                <c:ptCount val="31"/>
                <c:pt idx="0">
                  <c:v>15516253</c:v>
                </c:pt>
                <c:pt idx="1">
                  <c:v>12843096</c:v>
                </c:pt>
                <c:pt idx="2">
                  <c:v>13738992</c:v>
                </c:pt>
                <c:pt idx="3">
                  <c:v>14760642</c:v>
                </c:pt>
                <c:pt idx="4">
                  <c:v>17465316</c:v>
                </c:pt>
                <c:pt idx="5">
                  <c:v>13000292</c:v>
                </c:pt>
                <c:pt idx="6">
                  <c:v>13071292</c:v>
                </c:pt>
                <c:pt idx="7">
                  <c:v>16944352</c:v>
                </c:pt>
                <c:pt idx="8">
                  <c:v>12137448</c:v>
                </c:pt>
                <c:pt idx="9">
                  <c:v>11780232</c:v>
                </c:pt>
                <c:pt idx="10">
                  <c:v>15947707</c:v>
                </c:pt>
                <c:pt idx="11">
                  <c:v>17488292</c:v>
                </c:pt>
                <c:pt idx="12">
                  <c:v>16970322</c:v>
                </c:pt>
                <c:pt idx="13">
                  <c:v>17560292</c:v>
                </c:pt>
                <c:pt idx="14">
                  <c:v>16619492</c:v>
                </c:pt>
                <c:pt idx="15">
                  <c:v>12428232</c:v>
                </c:pt>
                <c:pt idx="16">
                  <c:v>12350432</c:v>
                </c:pt>
                <c:pt idx="17">
                  <c:v>13364412</c:v>
                </c:pt>
                <c:pt idx="18">
                  <c:v>13686828</c:v>
                </c:pt>
                <c:pt idx="19">
                  <c:v>16560492</c:v>
                </c:pt>
                <c:pt idx="20">
                  <c:v>17629492</c:v>
                </c:pt>
                <c:pt idx="21">
                  <c:v>18838184</c:v>
                </c:pt>
                <c:pt idx="22">
                  <c:v>17198352</c:v>
                </c:pt>
                <c:pt idx="23">
                  <c:v>11823432</c:v>
                </c:pt>
                <c:pt idx="24">
                  <c:v>14976066</c:v>
                </c:pt>
                <c:pt idx="25">
                  <c:v>47598474</c:v>
                </c:pt>
                <c:pt idx="26">
                  <c:v>56831166</c:v>
                </c:pt>
                <c:pt idx="27">
                  <c:v>36170232</c:v>
                </c:pt>
                <c:pt idx="28">
                  <c:v>40424928</c:v>
                </c:pt>
                <c:pt idx="29">
                  <c:v>61911084</c:v>
                </c:pt>
                <c:pt idx="30">
                  <c:v>54235944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6B1-47D8-9537-93E61B6592DA}"/>
            </c:ext>
          </c:extLst>
        </c:ser>
        <c:ser>
          <c:idx val="7"/>
          <c:order val="5"/>
          <c:tx>
            <c:strRef>
              <c:f>'CSSG_Vip Ibérico (2)'!$K$35</c:f>
              <c:strCache>
                <c:ptCount val="1"/>
                <c:pt idx="0">
                  <c:v>ContrataçãoS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  <a:effectLst/>
          </c:spPr>
          <c:cat>
            <c:numRef>
              <c:f>'CSSG_Vip Ibérico (2)'!$B$36:$B$66</c:f>
              <c:numCache>
                <c:formatCode>m/d/yyyy</c:formatCode>
                <c:ptCount val="31"/>
                <c:pt idx="0">
                  <c:v>45352</c:v>
                </c:pt>
                <c:pt idx="1">
                  <c:v>45353</c:v>
                </c:pt>
                <c:pt idx="2">
                  <c:v>45354</c:v>
                </c:pt>
                <c:pt idx="3">
                  <c:v>45355</c:v>
                </c:pt>
                <c:pt idx="4">
                  <c:v>45356</c:v>
                </c:pt>
                <c:pt idx="5">
                  <c:v>45357</c:v>
                </c:pt>
                <c:pt idx="6">
                  <c:v>45358</c:v>
                </c:pt>
                <c:pt idx="7">
                  <c:v>45359</c:v>
                </c:pt>
                <c:pt idx="8">
                  <c:v>45360</c:v>
                </c:pt>
                <c:pt idx="9">
                  <c:v>45361</c:v>
                </c:pt>
                <c:pt idx="10">
                  <c:v>45362</c:v>
                </c:pt>
                <c:pt idx="11">
                  <c:v>45363</c:v>
                </c:pt>
                <c:pt idx="12">
                  <c:v>45364</c:v>
                </c:pt>
                <c:pt idx="13">
                  <c:v>45365</c:v>
                </c:pt>
                <c:pt idx="14">
                  <c:v>45366</c:v>
                </c:pt>
                <c:pt idx="15">
                  <c:v>45367</c:v>
                </c:pt>
                <c:pt idx="16">
                  <c:v>45368</c:v>
                </c:pt>
                <c:pt idx="17">
                  <c:v>45369</c:v>
                </c:pt>
                <c:pt idx="18">
                  <c:v>45370</c:v>
                </c:pt>
                <c:pt idx="19">
                  <c:v>45371</c:v>
                </c:pt>
                <c:pt idx="20">
                  <c:v>45372</c:v>
                </c:pt>
                <c:pt idx="21">
                  <c:v>45373</c:v>
                </c:pt>
                <c:pt idx="22">
                  <c:v>45374</c:v>
                </c:pt>
                <c:pt idx="23">
                  <c:v>45375</c:v>
                </c:pt>
                <c:pt idx="24">
                  <c:v>45376</c:v>
                </c:pt>
                <c:pt idx="25">
                  <c:v>45377</c:v>
                </c:pt>
                <c:pt idx="26">
                  <c:v>45378</c:v>
                </c:pt>
                <c:pt idx="27">
                  <c:v>45379</c:v>
                </c:pt>
                <c:pt idx="28">
                  <c:v>45380</c:v>
                </c:pt>
                <c:pt idx="29">
                  <c:v>45381</c:v>
                </c:pt>
                <c:pt idx="30">
                  <c:v>45382</c:v>
                </c:pt>
              </c:numCache>
            </c:numRef>
          </c:cat>
          <c:val>
            <c:numRef>
              <c:f>'CSSG_Vip Ibérico (2)'!$K$36:$K$66</c:f>
              <c:numCache>
                <c:formatCode>General</c:formatCode>
                <c:ptCount val="31"/>
                <c:pt idx="0">
                  <c:v>-37300008</c:v>
                </c:pt>
                <c:pt idx="1">
                  <c:v>-44800032</c:v>
                </c:pt>
                <c:pt idx="2">
                  <c:v>-43200024</c:v>
                </c:pt>
                <c:pt idx="3">
                  <c:v>-34200024</c:v>
                </c:pt>
                <c:pt idx="4">
                  <c:v>-25800024</c:v>
                </c:pt>
                <c:pt idx="5">
                  <c:v>-16000008</c:v>
                </c:pt>
                <c:pt idx="6">
                  <c:v>-38546088</c:v>
                </c:pt>
                <c:pt idx="7">
                  <c:v>-16900008</c:v>
                </c:pt>
                <c:pt idx="8">
                  <c:v>-23593464</c:v>
                </c:pt>
                <c:pt idx="9">
                  <c:v>-22800024</c:v>
                </c:pt>
                <c:pt idx="10">
                  <c:v>-24000024</c:v>
                </c:pt>
                <c:pt idx="11">
                  <c:v>-10350000</c:v>
                </c:pt>
                <c:pt idx="12">
                  <c:v>-15400008</c:v>
                </c:pt>
                <c:pt idx="13">
                  <c:v>-12100008</c:v>
                </c:pt>
                <c:pt idx="14">
                  <c:v>-20850000</c:v>
                </c:pt>
                <c:pt idx="15">
                  <c:v>-24000000</c:v>
                </c:pt>
                <c:pt idx="16">
                  <c:v>-28000008</c:v>
                </c:pt>
                <c:pt idx="17">
                  <c:v>-30400104</c:v>
                </c:pt>
                <c:pt idx="18">
                  <c:v>-24000000</c:v>
                </c:pt>
                <c:pt idx="19">
                  <c:v>-21100008</c:v>
                </c:pt>
                <c:pt idx="20">
                  <c:v>-15600024</c:v>
                </c:pt>
                <c:pt idx="21">
                  <c:v>-9500016</c:v>
                </c:pt>
                <c:pt idx="22">
                  <c:v>0</c:v>
                </c:pt>
                <c:pt idx="23">
                  <c:v>-9000000</c:v>
                </c:pt>
                <c:pt idx="24">
                  <c:v>-8670000</c:v>
                </c:pt>
                <c:pt idx="25">
                  <c:v>-1300008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6B1-47D8-9537-93E61B6592D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69403056"/>
        <c:axId val="569404040"/>
      </c:areaChart>
      <c:barChart>
        <c:barDir val="col"/>
        <c:grouping val="clustered"/>
        <c:varyColors val="0"/>
        <c:ser>
          <c:idx val="2"/>
          <c:order val="3"/>
          <c:tx>
            <c:strRef>
              <c:f>'CSSG_Vip Ibérico (2)'!$G$35</c:f>
              <c:strCache>
                <c:ptCount val="1"/>
                <c:pt idx="0">
                  <c:v>Utilização</c:v>
                </c:pt>
              </c:strCache>
            </c:strRef>
          </c:tx>
          <c:spPr>
            <a:solidFill>
              <a:srgbClr val="A9D18E"/>
            </a:solidFill>
            <a:ln>
              <a:solidFill>
                <a:srgbClr val="548235"/>
              </a:solidFill>
            </a:ln>
            <a:effectLst/>
          </c:spPr>
          <c:invertIfNegative val="0"/>
          <c:dPt>
            <c:idx val="9"/>
            <c:invertIfNegative val="0"/>
            <c:bubble3D val="0"/>
            <c:spPr>
              <a:solidFill>
                <a:srgbClr val="A9D18E"/>
              </a:solidFill>
              <a:ln>
                <a:solidFill>
                  <a:srgbClr val="548235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46B1-47D8-9537-93E61B6592DA}"/>
              </c:ext>
            </c:extLst>
          </c:dPt>
          <c:cat>
            <c:numRef>
              <c:f>'CSSG_Vip Ibérico (2)'!$B$36:$B$65</c:f>
              <c:numCache>
                <c:formatCode>m/d/yyyy</c:formatCode>
                <c:ptCount val="30"/>
                <c:pt idx="0">
                  <c:v>45352</c:v>
                </c:pt>
                <c:pt idx="1">
                  <c:v>45353</c:v>
                </c:pt>
                <c:pt idx="2">
                  <c:v>45354</c:v>
                </c:pt>
                <c:pt idx="3">
                  <c:v>45355</c:v>
                </c:pt>
                <c:pt idx="4">
                  <c:v>45356</c:v>
                </c:pt>
                <c:pt idx="5">
                  <c:v>45357</c:v>
                </c:pt>
                <c:pt idx="6">
                  <c:v>45358</c:v>
                </c:pt>
                <c:pt idx="7">
                  <c:v>45359</c:v>
                </c:pt>
                <c:pt idx="8">
                  <c:v>45360</c:v>
                </c:pt>
                <c:pt idx="9">
                  <c:v>45361</c:v>
                </c:pt>
                <c:pt idx="10">
                  <c:v>45362</c:v>
                </c:pt>
                <c:pt idx="11">
                  <c:v>45363</c:v>
                </c:pt>
                <c:pt idx="12">
                  <c:v>45364</c:v>
                </c:pt>
                <c:pt idx="13">
                  <c:v>45365</c:v>
                </c:pt>
                <c:pt idx="14">
                  <c:v>45366</c:v>
                </c:pt>
                <c:pt idx="15">
                  <c:v>45367</c:v>
                </c:pt>
                <c:pt idx="16">
                  <c:v>45368</c:v>
                </c:pt>
                <c:pt idx="17">
                  <c:v>45369</c:v>
                </c:pt>
                <c:pt idx="18">
                  <c:v>45370</c:v>
                </c:pt>
                <c:pt idx="19">
                  <c:v>45371</c:v>
                </c:pt>
                <c:pt idx="20">
                  <c:v>45372</c:v>
                </c:pt>
                <c:pt idx="21">
                  <c:v>45373</c:v>
                </c:pt>
                <c:pt idx="22">
                  <c:v>45374</c:v>
                </c:pt>
                <c:pt idx="23">
                  <c:v>45375</c:v>
                </c:pt>
                <c:pt idx="24">
                  <c:v>45376</c:v>
                </c:pt>
                <c:pt idx="25">
                  <c:v>45377</c:v>
                </c:pt>
                <c:pt idx="26">
                  <c:v>45378</c:v>
                </c:pt>
                <c:pt idx="27">
                  <c:v>45379</c:v>
                </c:pt>
                <c:pt idx="28">
                  <c:v>45380</c:v>
                </c:pt>
                <c:pt idx="29">
                  <c:v>45381</c:v>
                </c:pt>
              </c:numCache>
            </c:numRef>
          </c:cat>
          <c:val>
            <c:numRef>
              <c:f>'CSSG_Vip Ibérico (2)'!$G$36:$G$66</c:f>
              <c:numCache>
                <c:formatCode>#,##0</c:formatCode>
                <c:ptCount val="31"/>
                <c:pt idx="0">
                  <c:v>13714074</c:v>
                </c:pt>
                <c:pt idx="1">
                  <c:v>10227357</c:v>
                </c:pt>
                <c:pt idx="2">
                  <c:v>10216844</c:v>
                </c:pt>
                <c:pt idx="3">
                  <c:v>13502049</c:v>
                </c:pt>
                <c:pt idx="4">
                  <c:v>16793197</c:v>
                </c:pt>
                <c:pt idx="5">
                  <c:v>12893049</c:v>
                </c:pt>
                <c:pt idx="6">
                  <c:v>12803049</c:v>
                </c:pt>
                <c:pt idx="7">
                  <c:v>16578049</c:v>
                </c:pt>
                <c:pt idx="8">
                  <c:v>10980049</c:v>
                </c:pt>
                <c:pt idx="9">
                  <c:v>9949308</c:v>
                </c:pt>
                <c:pt idx="10">
                  <c:v>15713049</c:v>
                </c:pt>
                <c:pt idx="11">
                  <c:v>17286049</c:v>
                </c:pt>
                <c:pt idx="12">
                  <c:v>16208049</c:v>
                </c:pt>
                <c:pt idx="13">
                  <c:v>17074049</c:v>
                </c:pt>
                <c:pt idx="14">
                  <c:v>15805049</c:v>
                </c:pt>
                <c:pt idx="15">
                  <c:v>10645049</c:v>
                </c:pt>
                <c:pt idx="16">
                  <c:v>10642049</c:v>
                </c:pt>
                <c:pt idx="17">
                  <c:v>11706049</c:v>
                </c:pt>
                <c:pt idx="18">
                  <c:v>12935049</c:v>
                </c:pt>
                <c:pt idx="19">
                  <c:v>16080049</c:v>
                </c:pt>
                <c:pt idx="20">
                  <c:v>17042049</c:v>
                </c:pt>
                <c:pt idx="21">
                  <c:v>17661640</c:v>
                </c:pt>
                <c:pt idx="22">
                  <c:v>15923168</c:v>
                </c:pt>
                <c:pt idx="23">
                  <c:v>9870931</c:v>
                </c:pt>
                <c:pt idx="24">
                  <c:v>14164049</c:v>
                </c:pt>
                <c:pt idx="25">
                  <c:v>47410546</c:v>
                </c:pt>
                <c:pt idx="26">
                  <c:v>56635753</c:v>
                </c:pt>
                <c:pt idx="27">
                  <c:v>36025404</c:v>
                </c:pt>
                <c:pt idx="28">
                  <c:v>39137336</c:v>
                </c:pt>
                <c:pt idx="29">
                  <c:v>60573742</c:v>
                </c:pt>
                <c:pt idx="30">
                  <c:v>52079353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46B1-47D8-9537-93E61B6592DA}"/>
            </c:ext>
          </c:extLst>
        </c:ser>
        <c:ser>
          <c:idx val="9"/>
          <c:order val="6"/>
          <c:tx>
            <c:v>EUtilizaçãomax</c:v>
          </c:tx>
          <c:spPr>
            <a:solidFill>
              <a:srgbClr val="70AD47"/>
            </a:solidFill>
            <a:ln>
              <a:solidFill>
                <a:srgbClr val="548235"/>
              </a:solidFill>
            </a:ln>
            <a:effectLst/>
          </c:spPr>
          <c:invertIfNegative val="0"/>
          <c:dLbls>
            <c:dLbl>
              <c:idx val="29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46B1-47D8-9537-93E61B6592DA}"/>
                </c:ext>
              </c:extLst>
            </c:dLbl>
            <c:numFmt formatCode="#,##0.0" sourceLinked="0"/>
            <c:spPr>
              <a:solidFill>
                <a:srgbClr val="70AD47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'CSSG_Vip Ibérico (2)'!$B$36:$B$65</c:f>
              <c:numCache>
                <c:formatCode>m/d/yyyy</c:formatCode>
                <c:ptCount val="30"/>
                <c:pt idx="0">
                  <c:v>45352</c:v>
                </c:pt>
                <c:pt idx="1">
                  <c:v>45353</c:v>
                </c:pt>
                <c:pt idx="2">
                  <c:v>45354</c:v>
                </c:pt>
                <c:pt idx="3">
                  <c:v>45355</c:v>
                </c:pt>
                <c:pt idx="4">
                  <c:v>45356</c:v>
                </c:pt>
                <c:pt idx="5">
                  <c:v>45357</c:v>
                </c:pt>
                <c:pt idx="6">
                  <c:v>45358</c:v>
                </c:pt>
                <c:pt idx="7">
                  <c:v>45359</c:v>
                </c:pt>
                <c:pt idx="8">
                  <c:v>45360</c:v>
                </c:pt>
                <c:pt idx="9">
                  <c:v>45361</c:v>
                </c:pt>
                <c:pt idx="10">
                  <c:v>45362</c:v>
                </c:pt>
                <c:pt idx="11">
                  <c:v>45363</c:v>
                </c:pt>
                <c:pt idx="12">
                  <c:v>45364</c:v>
                </c:pt>
                <c:pt idx="13">
                  <c:v>45365</c:v>
                </c:pt>
                <c:pt idx="14">
                  <c:v>45366</c:v>
                </c:pt>
                <c:pt idx="15">
                  <c:v>45367</c:v>
                </c:pt>
                <c:pt idx="16">
                  <c:v>45368</c:v>
                </c:pt>
                <c:pt idx="17">
                  <c:v>45369</c:v>
                </c:pt>
                <c:pt idx="18">
                  <c:v>45370</c:v>
                </c:pt>
                <c:pt idx="19">
                  <c:v>45371</c:v>
                </c:pt>
                <c:pt idx="20">
                  <c:v>45372</c:v>
                </c:pt>
                <c:pt idx="21">
                  <c:v>45373</c:v>
                </c:pt>
                <c:pt idx="22">
                  <c:v>45374</c:v>
                </c:pt>
                <c:pt idx="23">
                  <c:v>45375</c:v>
                </c:pt>
                <c:pt idx="24">
                  <c:v>45376</c:v>
                </c:pt>
                <c:pt idx="25">
                  <c:v>45377</c:v>
                </c:pt>
                <c:pt idx="26">
                  <c:v>45378</c:v>
                </c:pt>
                <c:pt idx="27">
                  <c:v>45379</c:v>
                </c:pt>
                <c:pt idx="28">
                  <c:v>45380</c:v>
                </c:pt>
                <c:pt idx="29">
                  <c:v>45381</c:v>
                </c:pt>
              </c:numCache>
            </c:numRef>
          </c:cat>
          <c:val>
            <c:numRef>
              <c:f>'CSSG_Vip Ibérico (2)'!$N$36:$N$65</c:f>
              <c:numCache>
                <c:formatCode>General</c:formatCode>
                <c:ptCount val="30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#N/A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#N/A</c:v>
                </c:pt>
                <c:pt idx="26">
                  <c:v>#N/A</c:v>
                </c:pt>
                <c:pt idx="27">
                  <c:v>#N/A</c:v>
                </c:pt>
                <c:pt idx="28">
                  <c:v>#N/A</c:v>
                </c:pt>
                <c:pt idx="29">
                  <c:v>60573742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46B1-47D8-9537-93E61B6592DA}"/>
            </c:ext>
          </c:extLst>
        </c:ser>
        <c:ser>
          <c:idx val="12"/>
          <c:order val="7"/>
          <c:tx>
            <c:strRef>
              <c:f>'CSSG_Vip Ibérico (2)'!$L$35</c:f>
              <c:strCache>
                <c:ptCount val="1"/>
                <c:pt idx="0">
                  <c:v>UtilizaçãoS</c:v>
                </c:pt>
              </c:strCache>
            </c:strRef>
          </c:tx>
          <c:spPr>
            <a:solidFill>
              <a:srgbClr val="92D050"/>
            </a:solidFill>
            <a:ln>
              <a:solidFill>
                <a:srgbClr val="37788C"/>
              </a:solidFill>
            </a:ln>
            <a:effectLst/>
          </c:spPr>
          <c:invertIfNegative val="0"/>
          <c:dPt>
            <c:idx val="15"/>
            <c:invertIfNegative val="0"/>
            <c:bubble3D val="0"/>
            <c:spPr>
              <a:solidFill>
                <a:srgbClr val="92D050"/>
              </a:solidFill>
              <a:ln>
                <a:solidFill>
                  <a:srgbClr val="37788C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A-46B1-47D8-9537-93E61B6592DA}"/>
              </c:ext>
            </c:extLst>
          </c:dPt>
          <c:cat>
            <c:numRef>
              <c:f>'CSSG_Vip Ibérico (2)'!$B$36:$B$65</c:f>
              <c:numCache>
                <c:formatCode>m/d/yyyy</c:formatCode>
                <c:ptCount val="30"/>
                <c:pt idx="0">
                  <c:v>45352</c:v>
                </c:pt>
                <c:pt idx="1">
                  <c:v>45353</c:v>
                </c:pt>
                <c:pt idx="2">
                  <c:v>45354</c:v>
                </c:pt>
                <c:pt idx="3">
                  <c:v>45355</c:v>
                </c:pt>
                <c:pt idx="4">
                  <c:v>45356</c:v>
                </c:pt>
                <c:pt idx="5">
                  <c:v>45357</c:v>
                </c:pt>
                <c:pt idx="6">
                  <c:v>45358</c:v>
                </c:pt>
                <c:pt idx="7">
                  <c:v>45359</c:v>
                </c:pt>
                <c:pt idx="8">
                  <c:v>45360</c:v>
                </c:pt>
                <c:pt idx="9">
                  <c:v>45361</c:v>
                </c:pt>
                <c:pt idx="10">
                  <c:v>45362</c:v>
                </c:pt>
                <c:pt idx="11">
                  <c:v>45363</c:v>
                </c:pt>
                <c:pt idx="12">
                  <c:v>45364</c:v>
                </c:pt>
                <c:pt idx="13">
                  <c:v>45365</c:v>
                </c:pt>
                <c:pt idx="14">
                  <c:v>45366</c:v>
                </c:pt>
                <c:pt idx="15">
                  <c:v>45367</c:v>
                </c:pt>
                <c:pt idx="16">
                  <c:v>45368</c:v>
                </c:pt>
                <c:pt idx="17">
                  <c:v>45369</c:v>
                </c:pt>
                <c:pt idx="18">
                  <c:v>45370</c:v>
                </c:pt>
                <c:pt idx="19">
                  <c:v>45371</c:v>
                </c:pt>
                <c:pt idx="20">
                  <c:v>45372</c:v>
                </c:pt>
                <c:pt idx="21">
                  <c:v>45373</c:v>
                </c:pt>
                <c:pt idx="22">
                  <c:v>45374</c:v>
                </c:pt>
                <c:pt idx="23">
                  <c:v>45375</c:v>
                </c:pt>
                <c:pt idx="24">
                  <c:v>45376</c:v>
                </c:pt>
                <c:pt idx="25">
                  <c:v>45377</c:v>
                </c:pt>
                <c:pt idx="26">
                  <c:v>45378</c:v>
                </c:pt>
                <c:pt idx="27">
                  <c:v>45379</c:v>
                </c:pt>
                <c:pt idx="28">
                  <c:v>45380</c:v>
                </c:pt>
                <c:pt idx="29">
                  <c:v>45381</c:v>
                </c:pt>
              </c:numCache>
            </c:numRef>
          </c:cat>
          <c:val>
            <c:numRef>
              <c:f>'CSSG_Vip Ibérico (2)'!$L$36:$L$65</c:f>
              <c:numCache>
                <c:formatCode>General</c:formatCode>
                <c:ptCount val="30"/>
                <c:pt idx="0">
                  <c:v>-37291091</c:v>
                </c:pt>
                <c:pt idx="1">
                  <c:v>-44783474</c:v>
                </c:pt>
                <c:pt idx="2">
                  <c:v>-43184723</c:v>
                </c:pt>
                <c:pt idx="3">
                  <c:v>-34188824</c:v>
                </c:pt>
                <c:pt idx="4">
                  <c:v>-20537182</c:v>
                </c:pt>
                <c:pt idx="5">
                  <c:v>-16000000</c:v>
                </c:pt>
                <c:pt idx="6">
                  <c:v>-35718622</c:v>
                </c:pt>
                <c:pt idx="7">
                  <c:v>-16896441</c:v>
                </c:pt>
                <c:pt idx="8">
                  <c:v>-23593461</c:v>
                </c:pt>
                <c:pt idx="9">
                  <c:v>-22793469</c:v>
                </c:pt>
                <c:pt idx="10">
                  <c:v>-23993469</c:v>
                </c:pt>
                <c:pt idx="11">
                  <c:v>-10350000</c:v>
                </c:pt>
                <c:pt idx="12">
                  <c:v>-15400008</c:v>
                </c:pt>
                <c:pt idx="13">
                  <c:v>-12100008</c:v>
                </c:pt>
                <c:pt idx="14">
                  <c:v>-18496433</c:v>
                </c:pt>
                <c:pt idx="15">
                  <c:v>-23993469</c:v>
                </c:pt>
                <c:pt idx="16">
                  <c:v>-27994055</c:v>
                </c:pt>
                <c:pt idx="17">
                  <c:v>-30394441</c:v>
                </c:pt>
                <c:pt idx="18">
                  <c:v>-23996433</c:v>
                </c:pt>
                <c:pt idx="19">
                  <c:v>-21041935</c:v>
                </c:pt>
                <c:pt idx="20">
                  <c:v>-15594785</c:v>
                </c:pt>
                <c:pt idx="21">
                  <c:v>-9494353</c:v>
                </c:pt>
                <c:pt idx="22">
                  <c:v>0</c:v>
                </c:pt>
                <c:pt idx="23">
                  <c:v>-9000000</c:v>
                </c:pt>
                <c:pt idx="24">
                  <c:v>-8670000</c:v>
                </c:pt>
                <c:pt idx="25">
                  <c:v>-1300008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46B1-47D8-9537-93E61B6592DA}"/>
            </c:ext>
          </c:extLst>
        </c:ser>
        <c:ser>
          <c:idx val="11"/>
          <c:order val="12"/>
          <c:tx>
            <c:strRef>
              <c:f>'CSSG_Vip Ibérico (2)'!$Q$35</c:f>
              <c:strCache>
                <c:ptCount val="1"/>
                <c:pt idx="0">
                  <c:v>Maior Uti. Saida</c:v>
                </c:pt>
              </c:strCache>
            </c:strRef>
          </c:tx>
          <c:spPr>
            <a:solidFill>
              <a:srgbClr val="70AD47"/>
            </a:solidFill>
            <a:ln>
              <a:solidFill>
                <a:srgbClr val="54822B"/>
              </a:solidFill>
            </a:ln>
            <a:effectLst/>
          </c:spPr>
          <c:invertIfNegative val="0"/>
          <c:dLbls>
            <c:dLbl>
              <c:idx val="1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46B1-47D8-9537-93E61B6592DA}"/>
                </c:ext>
              </c:extLst>
            </c:dLbl>
            <c:numFmt formatCode="#,##0.0" sourceLinked="0"/>
            <c:spPr>
              <a:solidFill>
                <a:srgbClr val="70AD47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'CSSG_Vip Ibérico (2)'!$Q$36:$Q$66</c:f>
              <c:numCache>
                <c:formatCode>General</c:formatCode>
                <c:ptCount val="31"/>
                <c:pt idx="0">
                  <c:v>#N/A</c:v>
                </c:pt>
                <c:pt idx="1">
                  <c:v>-44783474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#N/A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#N/A</c:v>
                </c:pt>
                <c:pt idx="26">
                  <c:v>#N/A</c:v>
                </c:pt>
                <c:pt idx="27">
                  <c:v>#N/A</c:v>
                </c:pt>
                <c:pt idx="28">
                  <c:v>#N/A</c:v>
                </c:pt>
                <c:pt idx="29">
                  <c:v>#N/A</c:v>
                </c:pt>
                <c:pt idx="30">
                  <c:v>#N/A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D-46B1-47D8-9537-93E61B6592D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69403056"/>
        <c:axId val="569404040"/>
      </c:barChart>
      <c:lineChart>
        <c:grouping val="standard"/>
        <c:varyColors val="0"/>
        <c:ser>
          <c:idx val="3"/>
          <c:order val="4"/>
          <c:tx>
            <c:strRef>
              <c:f>'CSSG_Vip Ibérico (2)'!$I$35</c:f>
              <c:strCache>
                <c:ptCount val="1"/>
                <c:pt idx="0">
                  <c:v>Físico</c:v>
                </c:pt>
              </c:strCache>
            </c:strRef>
          </c:tx>
          <c:spPr>
            <a:ln w="28575" cap="rnd">
              <a:solidFill>
                <a:srgbClr val="FFC000"/>
              </a:solidFill>
              <a:round/>
            </a:ln>
            <a:effectLst/>
          </c:spPr>
          <c:marker>
            <c:symbol val="none"/>
          </c:marker>
          <c:dPt>
            <c:idx val="28"/>
            <c:marker>
              <c:symbol val="none"/>
            </c:marker>
            <c:bubble3D val="0"/>
            <c:extLst>
              <c:ext xmlns:c16="http://schemas.microsoft.com/office/drawing/2014/chart" uri="{C3380CC4-5D6E-409C-BE32-E72D297353CC}">
                <c16:uniqueId val="{0000000E-46B1-47D8-9537-93E61B6592DA}"/>
              </c:ext>
            </c:extLst>
          </c:dPt>
          <c:cat>
            <c:numRef>
              <c:f>'CSSG_Vip Ibérico (2)'!$B$36:$B$66</c:f>
              <c:numCache>
                <c:formatCode>m/d/yyyy</c:formatCode>
                <c:ptCount val="31"/>
                <c:pt idx="0">
                  <c:v>45352</c:v>
                </c:pt>
                <c:pt idx="1">
                  <c:v>45353</c:v>
                </c:pt>
                <c:pt idx="2">
                  <c:v>45354</c:v>
                </c:pt>
                <c:pt idx="3">
                  <c:v>45355</c:v>
                </c:pt>
                <c:pt idx="4">
                  <c:v>45356</c:v>
                </c:pt>
                <c:pt idx="5">
                  <c:v>45357</c:v>
                </c:pt>
                <c:pt idx="6">
                  <c:v>45358</c:v>
                </c:pt>
                <c:pt idx="7">
                  <c:v>45359</c:v>
                </c:pt>
                <c:pt idx="8">
                  <c:v>45360</c:v>
                </c:pt>
                <c:pt idx="9">
                  <c:v>45361</c:v>
                </c:pt>
                <c:pt idx="10">
                  <c:v>45362</c:v>
                </c:pt>
                <c:pt idx="11">
                  <c:v>45363</c:v>
                </c:pt>
                <c:pt idx="12">
                  <c:v>45364</c:v>
                </c:pt>
                <c:pt idx="13">
                  <c:v>45365</c:v>
                </c:pt>
                <c:pt idx="14">
                  <c:v>45366</c:v>
                </c:pt>
                <c:pt idx="15">
                  <c:v>45367</c:v>
                </c:pt>
                <c:pt idx="16">
                  <c:v>45368</c:v>
                </c:pt>
                <c:pt idx="17">
                  <c:v>45369</c:v>
                </c:pt>
                <c:pt idx="18">
                  <c:v>45370</c:v>
                </c:pt>
                <c:pt idx="19">
                  <c:v>45371</c:v>
                </c:pt>
                <c:pt idx="20">
                  <c:v>45372</c:v>
                </c:pt>
                <c:pt idx="21">
                  <c:v>45373</c:v>
                </c:pt>
                <c:pt idx="22">
                  <c:v>45374</c:v>
                </c:pt>
                <c:pt idx="23">
                  <c:v>45375</c:v>
                </c:pt>
                <c:pt idx="24">
                  <c:v>45376</c:v>
                </c:pt>
                <c:pt idx="25">
                  <c:v>45377</c:v>
                </c:pt>
                <c:pt idx="26">
                  <c:v>45378</c:v>
                </c:pt>
                <c:pt idx="27">
                  <c:v>45379</c:v>
                </c:pt>
                <c:pt idx="28">
                  <c:v>45380</c:v>
                </c:pt>
                <c:pt idx="29">
                  <c:v>45381</c:v>
                </c:pt>
                <c:pt idx="30">
                  <c:v>45382</c:v>
                </c:pt>
              </c:numCache>
            </c:numRef>
          </c:cat>
          <c:val>
            <c:numRef>
              <c:f>'CSSG_Vip Ibérico (2)'!$I$36:$I$66</c:f>
              <c:numCache>
                <c:formatCode>#,##0</c:formatCode>
                <c:ptCount val="31"/>
                <c:pt idx="0">
                  <c:v>-20051116</c:v>
                </c:pt>
                <c:pt idx="1">
                  <c:v>-33721724</c:v>
                </c:pt>
                <c:pt idx="2">
                  <c:v>-36125542</c:v>
                </c:pt>
                <c:pt idx="3">
                  <c:v>-20705305</c:v>
                </c:pt>
                <c:pt idx="4">
                  <c:v>-6700235</c:v>
                </c:pt>
                <c:pt idx="5">
                  <c:v>-2624</c:v>
                </c:pt>
                <c:pt idx="6">
                  <c:v>-18610360</c:v>
                </c:pt>
                <c:pt idx="7">
                  <c:v>0</c:v>
                </c:pt>
                <c:pt idx="8">
                  <c:v>-12631353</c:v>
                </c:pt>
                <c:pt idx="9">
                  <c:v>-14144646</c:v>
                </c:pt>
                <c:pt idx="10">
                  <c:v>-9674527</c:v>
                </c:pt>
                <c:pt idx="11">
                  <c:v>3388465.9884300819</c:v>
                </c:pt>
                <c:pt idx="12">
                  <c:v>810174.54617993219</c:v>
                </c:pt>
                <c:pt idx="13">
                  <c:v>11265096.748454019</c:v>
                </c:pt>
                <c:pt idx="14">
                  <c:v>-4928692.0333133852</c:v>
                </c:pt>
                <c:pt idx="15">
                  <c:v>-10945869</c:v>
                </c:pt>
                <c:pt idx="16">
                  <c:v>-18391883</c:v>
                </c:pt>
                <c:pt idx="17">
                  <c:v>-15487896.43048075</c:v>
                </c:pt>
                <c:pt idx="18">
                  <c:v>-17914307.62317973</c:v>
                </c:pt>
                <c:pt idx="19">
                  <c:v>2454816.8176740482</c:v>
                </c:pt>
                <c:pt idx="20">
                  <c:v>-4932432.7672052663</c:v>
                </c:pt>
                <c:pt idx="21">
                  <c:v>9362442.6491123084</c:v>
                </c:pt>
                <c:pt idx="22">
                  <c:v>15464005.516257729</c:v>
                </c:pt>
                <c:pt idx="23">
                  <c:v>0</c:v>
                </c:pt>
                <c:pt idx="24">
                  <c:v>9822022.7408737298</c:v>
                </c:pt>
                <c:pt idx="25">
                  <c:v>36507679.08118891</c:v>
                </c:pt>
                <c:pt idx="26">
                  <c:v>65197152.785757035</c:v>
                </c:pt>
                <c:pt idx="27">
                  <c:v>36013454.107320964</c:v>
                </c:pt>
                <c:pt idx="28">
                  <c:v>36712528.572511472</c:v>
                </c:pt>
                <c:pt idx="29">
                  <c:v>54662654.866546981</c:v>
                </c:pt>
                <c:pt idx="30">
                  <c:v>53928886.735687211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F-46B1-47D8-9537-93E61B6592DA}"/>
            </c:ext>
          </c:extLst>
        </c:ser>
        <c:ser>
          <c:idx val="14"/>
          <c:order val="8"/>
          <c:tx>
            <c:v>CTMeLInha</c:v>
          </c:tx>
          <c:spPr>
            <a:ln w="28575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'CSSG_Vip Ibérico (2)'!$B$36:$B$66</c:f>
              <c:numCache>
                <c:formatCode>m/d/yyyy</c:formatCode>
                <c:ptCount val="31"/>
                <c:pt idx="0">
                  <c:v>45352</c:v>
                </c:pt>
                <c:pt idx="1">
                  <c:v>45353</c:v>
                </c:pt>
                <c:pt idx="2">
                  <c:v>45354</c:v>
                </c:pt>
                <c:pt idx="3">
                  <c:v>45355</c:v>
                </c:pt>
                <c:pt idx="4">
                  <c:v>45356</c:v>
                </c:pt>
                <c:pt idx="5">
                  <c:v>45357</c:v>
                </c:pt>
                <c:pt idx="6">
                  <c:v>45358</c:v>
                </c:pt>
                <c:pt idx="7">
                  <c:v>45359</c:v>
                </c:pt>
                <c:pt idx="8">
                  <c:v>45360</c:v>
                </c:pt>
                <c:pt idx="9">
                  <c:v>45361</c:v>
                </c:pt>
                <c:pt idx="10">
                  <c:v>45362</c:v>
                </c:pt>
                <c:pt idx="11">
                  <c:v>45363</c:v>
                </c:pt>
                <c:pt idx="12">
                  <c:v>45364</c:v>
                </c:pt>
                <c:pt idx="13">
                  <c:v>45365</c:v>
                </c:pt>
                <c:pt idx="14">
                  <c:v>45366</c:v>
                </c:pt>
                <c:pt idx="15">
                  <c:v>45367</c:v>
                </c:pt>
                <c:pt idx="16">
                  <c:v>45368</c:v>
                </c:pt>
                <c:pt idx="17">
                  <c:v>45369</c:v>
                </c:pt>
                <c:pt idx="18">
                  <c:v>45370</c:v>
                </c:pt>
                <c:pt idx="19">
                  <c:v>45371</c:v>
                </c:pt>
                <c:pt idx="20">
                  <c:v>45372</c:v>
                </c:pt>
                <c:pt idx="21">
                  <c:v>45373</c:v>
                </c:pt>
                <c:pt idx="22">
                  <c:v>45374</c:v>
                </c:pt>
                <c:pt idx="23">
                  <c:v>45375</c:v>
                </c:pt>
                <c:pt idx="24">
                  <c:v>45376</c:v>
                </c:pt>
                <c:pt idx="25">
                  <c:v>45377</c:v>
                </c:pt>
                <c:pt idx="26">
                  <c:v>45378</c:v>
                </c:pt>
                <c:pt idx="27">
                  <c:v>45379</c:v>
                </c:pt>
                <c:pt idx="28">
                  <c:v>45380</c:v>
                </c:pt>
                <c:pt idx="29">
                  <c:v>45381</c:v>
                </c:pt>
                <c:pt idx="30">
                  <c:v>45382</c:v>
                </c:pt>
              </c:numCache>
            </c:numRef>
          </c:cat>
          <c:val>
            <c:numRef>
              <c:f>'CSSG_Vip Ibérico (2)'!$T$36:$T$66</c:f>
              <c:numCache>
                <c:formatCode>General</c:formatCode>
                <c:ptCount val="31"/>
                <c:pt idx="0">
                  <c:v>144000000</c:v>
                </c:pt>
                <c:pt idx="1">
                  <c:v>144000000</c:v>
                </c:pt>
                <c:pt idx="2">
                  <c:v>144000000</c:v>
                </c:pt>
                <c:pt idx="3">
                  <c:v>144000000</c:v>
                </c:pt>
                <c:pt idx="4">
                  <c:v>144000000</c:v>
                </c:pt>
                <c:pt idx="5">
                  <c:v>144000000</c:v>
                </c:pt>
                <c:pt idx="6">
                  <c:v>144000000</c:v>
                </c:pt>
                <c:pt idx="7">
                  <c:v>144000000</c:v>
                </c:pt>
                <c:pt idx="8">
                  <c:v>144000000</c:v>
                </c:pt>
                <c:pt idx="9">
                  <c:v>144000000</c:v>
                </c:pt>
                <c:pt idx="10">
                  <c:v>144000000</c:v>
                </c:pt>
                <c:pt idx="11">
                  <c:v>144000000</c:v>
                </c:pt>
                <c:pt idx="12">
                  <c:v>144000000</c:v>
                </c:pt>
                <c:pt idx="13">
                  <c:v>144000000</c:v>
                </c:pt>
                <c:pt idx="14">
                  <c:v>144000000</c:v>
                </c:pt>
                <c:pt idx="15">
                  <c:v>144000000</c:v>
                </c:pt>
                <c:pt idx="16">
                  <c:v>144000000</c:v>
                </c:pt>
                <c:pt idx="17">
                  <c:v>144000000</c:v>
                </c:pt>
                <c:pt idx="18">
                  <c:v>144000000</c:v>
                </c:pt>
                <c:pt idx="19">
                  <c:v>144000000</c:v>
                </c:pt>
                <c:pt idx="20">
                  <c:v>144000000</c:v>
                </c:pt>
                <c:pt idx="21">
                  <c:v>144000000</c:v>
                </c:pt>
                <c:pt idx="22">
                  <c:v>144000000</c:v>
                </c:pt>
                <c:pt idx="23">
                  <c:v>144000000</c:v>
                </c:pt>
                <c:pt idx="24">
                  <c:v>144000000</c:v>
                </c:pt>
                <c:pt idx="25">
                  <c:v>144000000</c:v>
                </c:pt>
                <c:pt idx="26">
                  <c:v>144000000</c:v>
                </c:pt>
                <c:pt idx="27">
                  <c:v>144000000</c:v>
                </c:pt>
                <c:pt idx="28">
                  <c:v>144000000</c:v>
                </c:pt>
                <c:pt idx="29">
                  <c:v>144000000</c:v>
                </c:pt>
                <c:pt idx="30">
                  <c:v>144000000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0-46B1-47D8-9537-93E61B6592DA}"/>
            </c:ext>
          </c:extLst>
        </c:ser>
        <c:ser>
          <c:idx val="15"/>
          <c:order val="9"/>
          <c:tx>
            <c:v>CTMsLinha</c:v>
          </c:tx>
          <c:spPr>
            <a:ln w="28575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'CSSG_Vip Ibérico (2)'!$B$36:$B$66</c:f>
              <c:numCache>
                <c:formatCode>m/d/yyyy</c:formatCode>
                <c:ptCount val="31"/>
                <c:pt idx="0">
                  <c:v>45352</c:v>
                </c:pt>
                <c:pt idx="1">
                  <c:v>45353</c:v>
                </c:pt>
                <c:pt idx="2">
                  <c:v>45354</c:v>
                </c:pt>
                <c:pt idx="3">
                  <c:v>45355</c:v>
                </c:pt>
                <c:pt idx="4">
                  <c:v>45356</c:v>
                </c:pt>
                <c:pt idx="5">
                  <c:v>45357</c:v>
                </c:pt>
                <c:pt idx="6">
                  <c:v>45358</c:v>
                </c:pt>
                <c:pt idx="7">
                  <c:v>45359</c:v>
                </c:pt>
                <c:pt idx="8">
                  <c:v>45360</c:v>
                </c:pt>
                <c:pt idx="9">
                  <c:v>45361</c:v>
                </c:pt>
                <c:pt idx="10">
                  <c:v>45362</c:v>
                </c:pt>
                <c:pt idx="11">
                  <c:v>45363</c:v>
                </c:pt>
                <c:pt idx="12">
                  <c:v>45364</c:v>
                </c:pt>
                <c:pt idx="13">
                  <c:v>45365</c:v>
                </c:pt>
                <c:pt idx="14">
                  <c:v>45366</c:v>
                </c:pt>
                <c:pt idx="15">
                  <c:v>45367</c:v>
                </c:pt>
                <c:pt idx="16">
                  <c:v>45368</c:v>
                </c:pt>
                <c:pt idx="17">
                  <c:v>45369</c:v>
                </c:pt>
                <c:pt idx="18">
                  <c:v>45370</c:v>
                </c:pt>
                <c:pt idx="19">
                  <c:v>45371</c:v>
                </c:pt>
                <c:pt idx="20">
                  <c:v>45372</c:v>
                </c:pt>
                <c:pt idx="21">
                  <c:v>45373</c:v>
                </c:pt>
                <c:pt idx="22">
                  <c:v>45374</c:v>
                </c:pt>
                <c:pt idx="23">
                  <c:v>45375</c:v>
                </c:pt>
                <c:pt idx="24">
                  <c:v>45376</c:v>
                </c:pt>
                <c:pt idx="25">
                  <c:v>45377</c:v>
                </c:pt>
                <c:pt idx="26">
                  <c:v>45378</c:v>
                </c:pt>
                <c:pt idx="27">
                  <c:v>45379</c:v>
                </c:pt>
                <c:pt idx="28">
                  <c:v>45380</c:v>
                </c:pt>
                <c:pt idx="29">
                  <c:v>45381</c:v>
                </c:pt>
                <c:pt idx="30">
                  <c:v>45382</c:v>
                </c:pt>
              </c:numCache>
            </c:numRef>
          </c:cat>
          <c:val>
            <c:numRef>
              <c:f>'CSSG_Vip Ibérico (2)'!$J$36:$J$66</c:f>
              <c:numCache>
                <c:formatCode>#,##0</c:formatCode>
                <c:ptCount val="31"/>
                <c:pt idx="0">
                  <c:v>-80000000</c:v>
                </c:pt>
                <c:pt idx="1">
                  <c:v>-80000000</c:v>
                </c:pt>
                <c:pt idx="2">
                  <c:v>-80000000</c:v>
                </c:pt>
                <c:pt idx="3">
                  <c:v>-80000000</c:v>
                </c:pt>
                <c:pt idx="4">
                  <c:v>-80000000</c:v>
                </c:pt>
                <c:pt idx="5">
                  <c:v>-80000000</c:v>
                </c:pt>
                <c:pt idx="6">
                  <c:v>-80000000</c:v>
                </c:pt>
                <c:pt idx="7">
                  <c:v>-80000000</c:v>
                </c:pt>
                <c:pt idx="8">
                  <c:v>-80000000</c:v>
                </c:pt>
                <c:pt idx="9">
                  <c:v>-80000000</c:v>
                </c:pt>
                <c:pt idx="10">
                  <c:v>-80000000</c:v>
                </c:pt>
                <c:pt idx="11">
                  <c:v>-80000000</c:v>
                </c:pt>
                <c:pt idx="12">
                  <c:v>-80000000</c:v>
                </c:pt>
                <c:pt idx="13">
                  <c:v>-80000000</c:v>
                </c:pt>
                <c:pt idx="14">
                  <c:v>-80000000</c:v>
                </c:pt>
                <c:pt idx="15">
                  <c:v>-80000000</c:v>
                </c:pt>
                <c:pt idx="16">
                  <c:v>-80000000</c:v>
                </c:pt>
                <c:pt idx="17">
                  <c:v>-80000000</c:v>
                </c:pt>
                <c:pt idx="18">
                  <c:v>-80000000</c:v>
                </c:pt>
                <c:pt idx="19">
                  <c:v>-80000000</c:v>
                </c:pt>
                <c:pt idx="20">
                  <c:v>-80000000</c:v>
                </c:pt>
                <c:pt idx="21">
                  <c:v>-80000000</c:v>
                </c:pt>
                <c:pt idx="22">
                  <c:v>-80000000</c:v>
                </c:pt>
                <c:pt idx="23">
                  <c:v>-80000000</c:v>
                </c:pt>
                <c:pt idx="24">
                  <c:v>-80000000</c:v>
                </c:pt>
                <c:pt idx="25">
                  <c:v>-80000000</c:v>
                </c:pt>
                <c:pt idx="26">
                  <c:v>-80000000</c:v>
                </c:pt>
                <c:pt idx="27">
                  <c:v>-80000000</c:v>
                </c:pt>
                <c:pt idx="28">
                  <c:v>-80000000</c:v>
                </c:pt>
                <c:pt idx="29">
                  <c:v>-80000000</c:v>
                </c:pt>
                <c:pt idx="30">
                  <c:v>-80000000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1-46B1-47D8-9537-93E61B6592DA}"/>
            </c:ext>
          </c:extLst>
        </c:ser>
        <c:ser>
          <c:idx val="5"/>
          <c:order val="10"/>
          <c:tx>
            <c:strRef>
              <c:f>'CSSG_Vip Ibérico (2)'!$O$35</c:f>
              <c:strCache>
                <c:ptCount val="1"/>
                <c:pt idx="0">
                  <c:v>Maior Físico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triangle"/>
            <c:size val="5"/>
            <c:spPr>
              <a:solidFill>
                <a:schemeClr val="accent6"/>
              </a:solidFill>
              <a:ln w="9525">
                <a:solidFill>
                  <a:srgbClr val="FF9900"/>
                </a:solidFill>
              </a:ln>
              <a:effectLst/>
            </c:spPr>
          </c:marker>
          <c:dLbls>
            <c:dLbl>
              <c:idx val="16"/>
              <c:layout>
                <c:manualLayout>
                  <c:x val="1.3869171125914601E-3"/>
                  <c:y val="-3.224422333313868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2-46B1-47D8-9537-93E61B6592DA}"/>
                </c:ext>
              </c:extLst>
            </c:dLbl>
            <c:dLbl>
              <c:idx val="23"/>
              <c:layout>
                <c:manualLayout>
                  <c:x val="-1.7708054354610162E-2"/>
                  <c:y val="-3.377718864214106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46B1-47D8-9537-93E61B6592DA}"/>
                </c:ext>
              </c:extLst>
            </c:dLbl>
            <c:numFmt formatCode="#,##0.00" sourceLinked="0"/>
            <c:spPr>
              <a:solidFill>
                <a:srgbClr val="FFC000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'CSSG_Vip Ibérico (2)'!$B$36:$B$66</c:f>
              <c:numCache>
                <c:formatCode>m/d/yyyy</c:formatCode>
                <c:ptCount val="31"/>
                <c:pt idx="0">
                  <c:v>45352</c:v>
                </c:pt>
                <c:pt idx="1">
                  <c:v>45353</c:v>
                </c:pt>
                <c:pt idx="2">
                  <c:v>45354</c:v>
                </c:pt>
                <c:pt idx="3">
                  <c:v>45355</c:v>
                </c:pt>
                <c:pt idx="4">
                  <c:v>45356</c:v>
                </c:pt>
                <c:pt idx="5">
                  <c:v>45357</c:v>
                </c:pt>
                <c:pt idx="6">
                  <c:v>45358</c:v>
                </c:pt>
                <c:pt idx="7">
                  <c:v>45359</c:v>
                </c:pt>
                <c:pt idx="8">
                  <c:v>45360</c:v>
                </c:pt>
                <c:pt idx="9">
                  <c:v>45361</c:v>
                </c:pt>
                <c:pt idx="10">
                  <c:v>45362</c:v>
                </c:pt>
                <c:pt idx="11">
                  <c:v>45363</c:v>
                </c:pt>
                <c:pt idx="12">
                  <c:v>45364</c:v>
                </c:pt>
                <c:pt idx="13">
                  <c:v>45365</c:v>
                </c:pt>
                <c:pt idx="14">
                  <c:v>45366</c:v>
                </c:pt>
                <c:pt idx="15">
                  <c:v>45367</c:v>
                </c:pt>
                <c:pt idx="16">
                  <c:v>45368</c:v>
                </c:pt>
                <c:pt idx="17">
                  <c:v>45369</c:v>
                </c:pt>
                <c:pt idx="18">
                  <c:v>45370</c:v>
                </c:pt>
                <c:pt idx="19">
                  <c:v>45371</c:v>
                </c:pt>
                <c:pt idx="20">
                  <c:v>45372</c:v>
                </c:pt>
                <c:pt idx="21">
                  <c:v>45373</c:v>
                </c:pt>
                <c:pt idx="22">
                  <c:v>45374</c:v>
                </c:pt>
                <c:pt idx="23">
                  <c:v>45375</c:v>
                </c:pt>
                <c:pt idx="24">
                  <c:v>45376</c:v>
                </c:pt>
                <c:pt idx="25">
                  <c:v>45377</c:v>
                </c:pt>
                <c:pt idx="26">
                  <c:v>45378</c:v>
                </c:pt>
                <c:pt idx="27">
                  <c:v>45379</c:v>
                </c:pt>
                <c:pt idx="28">
                  <c:v>45380</c:v>
                </c:pt>
                <c:pt idx="29">
                  <c:v>45381</c:v>
                </c:pt>
                <c:pt idx="30">
                  <c:v>45382</c:v>
                </c:pt>
              </c:numCache>
            </c:numRef>
          </c:cat>
          <c:val>
            <c:numRef>
              <c:f>'CSSG_Vip Ibérico (2)'!$O$36:$O$66</c:f>
              <c:numCache>
                <c:formatCode>General</c:formatCode>
                <c:ptCount val="31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#N/A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#N/A</c:v>
                </c:pt>
                <c:pt idx="26">
                  <c:v>65197152.785757035</c:v>
                </c:pt>
                <c:pt idx="27">
                  <c:v>#N/A</c:v>
                </c:pt>
                <c:pt idx="28">
                  <c:v>#N/A</c:v>
                </c:pt>
                <c:pt idx="29">
                  <c:v>#N/A</c:v>
                </c:pt>
                <c:pt idx="30">
                  <c:v>#N/A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4-46B1-47D8-9537-93E61B6592DA}"/>
            </c:ext>
          </c:extLst>
        </c:ser>
        <c:ser>
          <c:idx val="6"/>
          <c:order val="11"/>
          <c:tx>
            <c:strRef>
              <c:f>'CSSG_Vip Ibérico (2)'!$P$35</c:f>
              <c:strCache>
                <c:ptCount val="1"/>
                <c:pt idx="0">
                  <c:v>Menor fisico</c:v>
                </c:pt>
              </c:strCache>
            </c:strRef>
          </c:tx>
          <c:spPr>
            <a:ln w="28575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triangle"/>
            <c:size val="5"/>
            <c:spPr>
              <a:solidFill>
                <a:srgbClr val="FF9900"/>
              </a:solidFill>
              <a:ln w="9525">
                <a:solidFill>
                  <a:srgbClr val="FF9900"/>
                </a:solidFill>
              </a:ln>
              <a:effectLst/>
            </c:spPr>
          </c:marker>
          <c:dLbls>
            <c:dLbl>
              <c:idx val="2"/>
              <c:layout>
                <c:manualLayout>
                  <c:x val="-1.5369930637852873E-2"/>
                  <c:y val="5.720973151397817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7-46B1-47D8-9537-93E61B6592DA}"/>
                </c:ext>
              </c:extLst>
            </c:dLbl>
            <c:numFmt formatCode="#,##0" sourceLinked="0"/>
            <c:spPr>
              <a:solidFill>
                <a:srgbClr val="FFC000"/>
              </a:solidFill>
              <a:ln>
                <a:noFill/>
              </a:ln>
              <a:effectLst>
                <a:softEdge rad="31750"/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'CSSG_Vip Ibérico (2)'!$B$36:$B$66</c:f>
              <c:numCache>
                <c:formatCode>m/d/yyyy</c:formatCode>
                <c:ptCount val="31"/>
                <c:pt idx="0">
                  <c:v>45352</c:v>
                </c:pt>
                <c:pt idx="1">
                  <c:v>45353</c:v>
                </c:pt>
                <c:pt idx="2">
                  <c:v>45354</c:v>
                </c:pt>
                <c:pt idx="3">
                  <c:v>45355</c:v>
                </c:pt>
                <c:pt idx="4">
                  <c:v>45356</c:v>
                </c:pt>
                <c:pt idx="5">
                  <c:v>45357</c:v>
                </c:pt>
                <c:pt idx="6">
                  <c:v>45358</c:v>
                </c:pt>
                <c:pt idx="7">
                  <c:v>45359</c:v>
                </c:pt>
                <c:pt idx="8">
                  <c:v>45360</c:v>
                </c:pt>
                <c:pt idx="9">
                  <c:v>45361</c:v>
                </c:pt>
                <c:pt idx="10">
                  <c:v>45362</c:v>
                </c:pt>
                <c:pt idx="11">
                  <c:v>45363</c:v>
                </c:pt>
                <c:pt idx="12">
                  <c:v>45364</c:v>
                </c:pt>
                <c:pt idx="13">
                  <c:v>45365</c:v>
                </c:pt>
                <c:pt idx="14">
                  <c:v>45366</c:v>
                </c:pt>
                <c:pt idx="15">
                  <c:v>45367</c:v>
                </c:pt>
                <c:pt idx="16">
                  <c:v>45368</c:v>
                </c:pt>
                <c:pt idx="17">
                  <c:v>45369</c:v>
                </c:pt>
                <c:pt idx="18">
                  <c:v>45370</c:v>
                </c:pt>
                <c:pt idx="19">
                  <c:v>45371</c:v>
                </c:pt>
                <c:pt idx="20">
                  <c:v>45372</c:v>
                </c:pt>
                <c:pt idx="21">
                  <c:v>45373</c:v>
                </c:pt>
                <c:pt idx="22">
                  <c:v>45374</c:v>
                </c:pt>
                <c:pt idx="23">
                  <c:v>45375</c:v>
                </c:pt>
                <c:pt idx="24">
                  <c:v>45376</c:v>
                </c:pt>
                <c:pt idx="25">
                  <c:v>45377</c:v>
                </c:pt>
                <c:pt idx="26">
                  <c:v>45378</c:v>
                </c:pt>
                <c:pt idx="27">
                  <c:v>45379</c:v>
                </c:pt>
                <c:pt idx="28">
                  <c:v>45380</c:v>
                </c:pt>
                <c:pt idx="29">
                  <c:v>45381</c:v>
                </c:pt>
                <c:pt idx="30">
                  <c:v>45382</c:v>
                </c:pt>
              </c:numCache>
            </c:numRef>
          </c:cat>
          <c:val>
            <c:numRef>
              <c:f>'CSSG_Vip Ibérico (2)'!$P$36:$P$66</c:f>
              <c:numCache>
                <c:formatCode>General</c:formatCode>
                <c:ptCount val="31"/>
                <c:pt idx="0">
                  <c:v>#N/A</c:v>
                </c:pt>
                <c:pt idx="1">
                  <c:v>#N/A</c:v>
                </c:pt>
                <c:pt idx="2">
                  <c:v>-36125542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#N/A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#N/A</c:v>
                </c:pt>
                <c:pt idx="26">
                  <c:v>#N/A</c:v>
                </c:pt>
                <c:pt idx="27">
                  <c:v>#N/A</c:v>
                </c:pt>
                <c:pt idx="28">
                  <c:v>#N/A</c:v>
                </c:pt>
                <c:pt idx="29">
                  <c:v>#N/A</c:v>
                </c:pt>
                <c:pt idx="30">
                  <c:v>#N/A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5-46B1-47D8-9537-93E61B6592D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69403056"/>
        <c:axId val="569404040"/>
        <c:extLst/>
      </c:lineChart>
      <c:dateAx>
        <c:axId val="569403056"/>
        <c:scaling>
          <c:orientation val="minMax"/>
          <c:min val="45352"/>
        </c:scaling>
        <c:delete val="0"/>
        <c:axPos val="b"/>
        <c:numFmt formatCode="d" sourceLinked="0"/>
        <c:majorTickMark val="none"/>
        <c:minorTickMark val="cross"/>
        <c:tickLblPos val="low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569404040"/>
        <c:crosses val="autoZero"/>
        <c:auto val="0"/>
        <c:lblOffset val="100"/>
        <c:baseTimeUnit val="days"/>
        <c:majorUnit val="7"/>
        <c:majorTimeUnit val="days"/>
      </c:dateAx>
      <c:valAx>
        <c:axId val="569404040"/>
        <c:scaling>
          <c:orientation val="minMax"/>
          <c:max val="160000000"/>
          <c:min val="-1000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569403056"/>
        <c:crossesAt val="43466"/>
        <c:crossBetween val="between"/>
        <c:majorUnit val="40000000"/>
        <c:dispUnits>
          <c:builtInUnit val="millions"/>
        </c:dispUnits>
      </c:valAx>
      <c:spPr>
        <a:noFill/>
        <a:ln w="25400">
          <a:noFill/>
        </a:ln>
        <a:effectLst/>
      </c:spPr>
    </c:plotArea>
    <c:legend>
      <c:legendPos val="b"/>
      <c:legendEntry>
        <c:idx val="1"/>
        <c:delete val="1"/>
      </c:legendEntry>
      <c:legendEntry>
        <c:idx val="3"/>
        <c:delete val="1"/>
      </c:legendEntry>
      <c:legendEntry>
        <c:idx val="5"/>
        <c:delete val="1"/>
      </c:legendEntry>
      <c:legendEntry>
        <c:idx val="6"/>
        <c:delete val="1"/>
      </c:legendEntry>
      <c:legendEntry>
        <c:idx val="7"/>
        <c:delete val="1"/>
      </c:legendEntry>
      <c:legendEntry>
        <c:idx val="9"/>
        <c:delete val="1"/>
      </c:legendEntry>
      <c:legendEntry>
        <c:idx val="10"/>
        <c:delete val="1"/>
      </c:legendEntry>
      <c:legendEntry>
        <c:idx val="11"/>
        <c:delete val="1"/>
      </c:legendEntry>
      <c:legendEntry>
        <c:idx val="12"/>
        <c:delete val="1"/>
      </c:legendEntry>
      <c:layout>
        <c:manualLayout>
          <c:xMode val="edge"/>
          <c:yMode val="edge"/>
          <c:x val="7.2306544013566856E-2"/>
          <c:y val="0.91173717872632709"/>
          <c:w val="0.84903957663169138"/>
          <c:h val="8.826282127367293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pt-PT"/>
    </a:p>
  </c:txPr>
  <c:externalData r:id="rId3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6.3186379648324062E-2"/>
          <c:y val="0.17129629629629628"/>
          <c:w val="0.92183234497984412"/>
          <c:h val="0.61540099154272387"/>
        </c:manualLayout>
      </c:layout>
      <c:lineChart>
        <c:grouping val="standard"/>
        <c:varyColors val="0"/>
        <c:ser>
          <c:idx val="1"/>
          <c:order val="0"/>
          <c:tx>
            <c:v>2024</c:v>
          </c:tx>
          <c:spPr>
            <a:ln w="28575" cap="rnd">
              <a:solidFill>
                <a:schemeClr val="tx2"/>
              </a:solidFill>
              <a:round/>
            </a:ln>
            <a:effectLst/>
          </c:spPr>
          <c:marker>
            <c:symbol val="none"/>
          </c:marker>
          <c:cat>
            <c:numRef>
              <c:f>GRMS!$G$11:$G$375</c:f>
              <c:numCache>
                <c:formatCode>m/d/yyyy</c:formatCode>
                <c:ptCount val="365"/>
                <c:pt idx="0">
                  <c:v>44927</c:v>
                </c:pt>
                <c:pt idx="1">
                  <c:v>44928</c:v>
                </c:pt>
                <c:pt idx="2">
                  <c:v>44929</c:v>
                </c:pt>
                <c:pt idx="3">
                  <c:v>44930</c:v>
                </c:pt>
                <c:pt idx="4">
                  <c:v>44931</c:v>
                </c:pt>
                <c:pt idx="5">
                  <c:v>44932</c:v>
                </c:pt>
                <c:pt idx="6">
                  <c:v>44933</c:v>
                </c:pt>
                <c:pt idx="7">
                  <c:v>44934</c:v>
                </c:pt>
                <c:pt idx="8">
                  <c:v>44935</c:v>
                </c:pt>
                <c:pt idx="9">
                  <c:v>44936</c:v>
                </c:pt>
                <c:pt idx="10">
                  <c:v>44937</c:v>
                </c:pt>
                <c:pt idx="11">
                  <c:v>44938</c:v>
                </c:pt>
                <c:pt idx="12">
                  <c:v>44939</c:v>
                </c:pt>
                <c:pt idx="13">
                  <c:v>44940</c:v>
                </c:pt>
                <c:pt idx="14">
                  <c:v>44941</c:v>
                </c:pt>
                <c:pt idx="15">
                  <c:v>44942</c:v>
                </c:pt>
                <c:pt idx="16">
                  <c:v>44943</c:v>
                </c:pt>
                <c:pt idx="17">
                  <c:v>44944</c:v>
                </c:pt>
                <c:pt idx="18">
                  <c:v>44945</c:v>
                </c:pt>
                <c:pt idx="19">
                  <c:v>44946</c:v>
                </c:pt>
                <c:pt idx="20">
                  <c:v>44947</c:v>
                </c:pt>
                <c:pt idx="21">
                  <c:v>44948</c:v>
                </c:pt>
                <c:pt idx="22">
                  <c:v>44949</c:v>
                </c:pt>
                <c:pt idx="23">
                  <c:v>44950</c:v>
                </c:pt>
                <c:pt idx="24">
                  <c:v>44951</c:v>
                </c:pt>
                <c:pt idx="25">
                  <c:v>44952</c:v>
                </c:pt>
                <c:pt idx="26">
                  <c:v>44953</c:v>
                </c:pt>
                <c:pt idx="27">
                  <c:v>44954</c:v>
                </c:pt>
                <c:pt idx="28">
                  <c:v>44955</c:v>
                </c:pt>
                <c:pt idx="29">
                  <c:v>44956</c:v>
                </c:pt>
                <c:pt idx="30">
                  <c:v>44957</c:v>
                </c:pt>
                <c:pt idx="31">
                  <c:v>44958</c:v>
                </c:pt>
                <c:pt idx="32">
                  <c:v>44959</c:v>
                </c:pt>
                <c:pt idx="33">
                  <c:v>44960</c:v>
                </c:pt>
                <c:pt idx="34">
                  <c:v>44961</c:v>
                </c:pt>
                <c:pt idx="35">
                  <c:v>44962</c:v>
                </c:pt>
                <c:pt idx="36">
                  <c:v>44963</c:v>
                </c:pt>
                <c:pt idx="37">
                  <c:v>44964</c:v>
                </c:pt>
                <c:pt idx="38">
                  <c:v>44965</c:v>
                </c:pt>
                <c:pt idx="39">
                  <c:v>44966</c:v>
                </c:pt>
                <c:pt idx="40">
                  <c:v>44967</c:v>
                </c:pt>
                <c:pt idx="41">
                  <c:v>44968</c:v>
                </c:pt>
                <c:pt idx="42">
                  <c:v>44969</c:v>
                </c:pt>
                <c:pt idx="43">
                  <c:v>44970</c:v>
                </c:pt>
                <c:pt idx="44">
                  <c:v>44971</c:v>
                </c:pt>
                <c:pt idx="45">
                  <c:v>44972</c:v>
                </c:pt>
                <c:pt idx="46">
                  <c:v>44973</c:v>
                </c:pt>
                <c:pt idx="47">
                  <c:v>44974</c:v>
                </c:pt>
                <c:pt idx="48">
                  <c:v>44975</c:v>
                </c:pt>
                <c:pt idx="49">
                  <c:v>44976</c:v>
                </c:pt>
                <c:pt idx="50">
                  <c:v>44977</c:v>
                </c:pt>
                <c:pt idx="51">
                  <c:v>44978</c:v>
                </c:pt>
                <c:pt idx="52">
                  <c:v>44979</c:v>
                </c:pt>
                <c:pt idx="53">
                  <c:v>44980</c:v>
                </c:pt>
                <c:pt idx="54">
                  <c:v>44981</c:v>
                </c:pt>
                <c:pt idx="55">
                  <c:v>44982</c:v>
                </c:pt>
                <c:pt idx="56">
                  <c:v>44983</c:v>
                </c:pt>
                <c:pt idx="57">
                  <c:v>44984</c:v>
                </c:pt>
                <c:pt idx="58">
                  <c:v>44985</c:v>
                </c:pt>
                <c:pt idx="59">
                  <c:v>44986</c:v>
                </c:pt>
                <c:pt idx="60">
                  <c:v>44987</c:v>
                </c:pt>
                <c:pt idx="61">
                  <c:v>44988</c:v>
                </c:pt>
                <c:pt idx="62">
                  <c:v>44989</c:v>
                </c:pt>
                <c:pt idx="63">
                  <c:v>44990</c:v>
                </c:pt>
                <c:pt idx="64">
                  <c:v>44991</c:v>
                </c:pt>
                <c:pt idx="65">
                  <c:v>44992</c:v>
                </c:pt>
                <c:pt idx="66">
                  <c:v>44993</c:v>
                </c:pt>
                <c:pt idx="67">
                  <c:v>44994</c:v>
                </c:pt>
                <c:pt idx="68">
                  <c:v>44995</c:v>
                </c:pt>
                <c:pt idx="69">
                  <c:v>44996</c:v>
                </c:pt>
                <c:pt idx="70">
                  <c:v>44997</c:v>
                </c:pt>
                <c:pt idx="71">
                  <c:v>44998</c:v>
                </c:pt>
                <c:pt idx="72">
                  <c:v>44999</c:v>
                </c:pt>
                <c:pt idx="73">
                  <c:v>45000</c:v>
                </c:pt>
                <c:pt idx="74">
                  <c:v>45001</c:v>
                </c:pt>
                <c:pt idx="75">
                  <c:v>45002</c:v>
                </c:pt>
                <c:pt idx="76">
                  <c:v>45003</c:v>
                </c:pt>
                <c:pt idx="77">
                  <c:v>45004</c:v>
                </c:pt>
                <c:pt idx="78">
                  <c:v>45005</c:v>
                </c:pt>
                <c:pt idx="79">
                  <c:v>45006</c:v>
                </c:pt>
                <c:pt idx="80">
                  <c:v>45007</c:v>
                </c:pt>
                <c:pt idx="81">
                  <c:v>45008</c:v>
                </c:pt>
                <c:pt idx="82">
                  <c:v>45009</c:v>
                </c:pt>
                <c:pt idx="83">
                  <c:v>45010</c:v>
                </c:pt>
                <c:pt idx="84">
                  <c:v>45011</c:v>
                </c:pt>
                <c:pt idx="85">
                  <c:v>45012</c:v>
                </c:pt>
                <c:pt idx="86">
                  <c:v>45013</c:v>
                </c:pt>
                <c:pt idx="87">
                  <c:v>45014</c:v>
                </c:pt>
                <c:pt idx="88">
                  <c:v>45015</c:v>
                </c:pt>
                <c:pt idx="89">
                  <c:v>45016</c:v>
                </c:pt>
                <c:pt idx="90">
                  <c:v>45017</c:v>
                </c:pt>
                <c:pt idx="91">
                  <c:v>45018</c:v>
                </c:pt>
                <c:pt idx="92">
                  <c:v>45019</c:v>
                </c:pt>
                <c:pt idx="93">
                  <c:v>45020</c:v>
                </c:pt>
                <c:pt idx="94">
                  <c:v>45021</c:v>
                </c:pt>
                <c:pt idx="95">
                  <c:v>45022</c:v>
                </c:pt>
                <c:pt idx="96">
                  <c:v>45023</c:v>
                </c:pt>
                <c:pt idx="97">
                  <c:v>45024</c:v>
                </c:pt>
                <c:pt idx="98">
                  <c:v>45025</c:v>
                </c:pt>
                <c:pt idx="99">
                  <c:v>45026</c:v>
                </c:pt>
                <c:pt idx="100">
                  <c:v>45027</c:v>
                </c:pt>
                <c:pt idx="101">
                  <c:v>45028</c:v>
                </c:pt>
                <c:pt idx="102">
                  <c:v>45029</c:v>
                </c:pt>
                <c:pt idx="103">
                  <c:v>45030</c:v>
                </c:pt>
                <c:pt idx="104">
                  <c:v>45031</c:v>
                </c:pt>
                <c:pt idx="105">
                  <c:v>45032</c:v>
                </c:pt>
                <c:pt idx="106">
                  <c:v>45033</c:v>
                </c:pt>
                <c:pt idx="107">
                  <c:v>45034</c:v>
                </c:pt>
                <c:pt idx="108">
                  <c:v>45035</c:v>
                </c:pt>
                <c:pt idx="109">
                  <c:v>45036</c:v>
                </c:pt>
                <c:pt idx="110">
                  <c:v>45037</c:v>
                </c:pt>
                <c:pt idx="111">
                  <c:v>45038</c:v>
                </c:pt>
                <c:pt idx="112">
                  <c:v>45039</c:v>
                </c:pt>
                <c:pt idx="113">
                  <c:v>45040</c:v>
                </c:pt>
                <c:pt idx="114">
                  <c:v>45041</c:v>
                </c:pt>
                <c:pt idx="115">
                  <c:v>45042</c:v>
                </c:pt>
                <c:pt idx="116">
                  <c:v>45043</c:v>
                </c:pt>
                <c:pt idx="117">
                  <c:v>45044</c:v>
                </c:pt>
                <c:pt idx="118">
                  <c:v>45045</c:v>
                </c:pt>
                <c:pt idx="119">
                  <c:v>45046</c:v>
                </c:pt>
                <c:pt idx="120">
                  <c:v>45047</c:v>
                </c:pt>
                <c:pt idx="121">
                  <c:v>45048</c:v>
                </c:pt>
                <c:pt idx="122">
                  <c:v>45049</c:v>
                </c:pt>
                <c:pt idx="123">
                  <c:v>45050</c:v>
                </c:pt>
                <c:pt idx="124">
                  <c:v>45051</c:v>
                </c:pt>
                <c:pt idx="125">
                  <c:v>45052</c:v>
                </c:pt>
                <c:pt idx="126">
                  <c:v>45053</c:v>
                </c:pt>
                <c:pt idx="127">
                  <c:v>45054</c:v>
                </c:pt>
                <c:pt idx="128">
                  <c:v>45055</c:v>
                </c:pt>
                <c:pt idx="129">
                  <c:v>45056</c:v>
                </c:pt>
                <c:pt idx="130">
                  <c:v>45057</c:v>
                </c:pt>
                <c:pt idx="131">
                  <c:v>45058</c:v>
                </c:pt>
                <c:pt idx="132">
                  <c:v>45059</c:v>
                </c:pt>
                <c:pt idx="133">
                  <c:v>45060</c:v>
                </c:pt>
                <c:pt idx="134">
                  <c:v>45061</c:v>
                </c:pt>
                <c:pt idx="135">
                  <c:v>45062</c:v>
                </c:pt>
                <c:pt idx="136">
                  <c:v>45063</c:v>
                </c:pt>
                <c:pt idx="137">
                  <c:v>45064</c:v>
                </c:pt>
                <c:pt idx="138">
                  <c:v>45065</c:v>
                </c:pt>
                <c:pt idx="139">
                  <c:v>45066</c:v>
                </c:pt>
                <c:pt idx="140">
                  <c:v>45067</c:v>
                </c:pt>
                <c:pt idx="141">
                  <c:v>45068</c:v>
                </c:pt>
                <c:pt idx="142">
                  <c:v>45069</c:v>
                </c:pt>
                <c:pt idx="143">
                  <c:v>45070</c:v>
                </c:pt>
                <c:pt idx="144">
                  <c:v>45071</c:v>
                </c:pt>
                <c:pt idx="145">
                  <c:v>45072</c:v>
                </c:pt>
                <c:pt idx="146">
                  <c:v>45073</c:v>
                </c:pt>
                <c:pt idx="147">
                  <c:v>45074</c:v>
                </c:pt>
                <c:pt idx="148">
                  <c:v>45075</c:v>
                </c:pt>
                <c:pt idx="149">
                  <c:v>45076</c:v>
                </c:pt>
                <c:pt idx="150">
                  <c:v>45077</c:v>
                </c:pt>
                <c:pt idx="151">
                  <c:v>45078</c:v>
                </c:pt>
                <c:pt idx="152">
                  <c:v>45079</c:v>
                </c:pt>
                <c:pt idx="153">
                  <c:v>45080</c:v>
                </c:pt>
                <c:pt idx="154">
                  <c:v>45081</c:v>
                </c:pt>
                <c:pt idx="155">
                  <c:v>45082</c:v>
                </c:pt>
                <c:pt idx="156">
                  <c:v>45083</c:v>
                </c:pt>
                <c:pt idx="157">
                  <c:v>45084</c:v>
                </c:pt>
                <c:pt idx="158">
                  <c:v>45085</c:v>
                </c:pt>
                <c:pt idx="159">
                  <c:v>45086</c:v>
                </c:pt>
                <c:pt idx="160">
                  <c:v>45087</c:v>
                </c:pt>
                <c:pt idx="161">
                  <c:v>45088</c:v>
                </c:pt>
                <c:pt idx="162">
                  <c:v>45089</c:v>
                </c:pt>
                <c:pt idx="163">
                  <c:v>45090</c:v>
                </c:pt>
                <c:pt idx="164">
                  <c:v>45091</c:v>
                </c:pt>
                <c:pt idx="165">
                  <c:v>45092</c:v>
                </c:pt>
                <c:pt idx="166">
                  <c:v>45093</c:v>
                </c:pt>
                <c:pt idx="167">
                  <c:v>45094</c:v>
                </c:pt>
                <c:pt idx="168">
                  <c:v>45095</c:v>
                </c:pt>
                <c:pt idx="169">
                  <c:v>45096</c:v>
                </c:pt>
                <c:pt idx="170">
                  <c:v>45097</c:v>
                </c:pt>
                <c:pt idx="171">
                  <c:v>45098</c:v>
                </c:pt>
                <c:pt idx="172">
                  <c:v>45099</c:v>
                </c:pt>
                <c:pt idx="173">
                  <c:v>45100</c:v>
                </c:pt>
                <c:pt idx="174">
                  <c:v>45101</c:v>
                </c:pt>
                <c:pt idx="175">
                  <c:v>45102</c:v>
                </c:pt>
                <c:pt idx="176">
                  <c:v>45103</c:v>
                </c:pt>
                <c:pt idx="177">
                  <c:v>45104</c:v>
                </c:pt>
                <c:pt idx="178">
                  <c:v>45105</c:v>
                </c:pt>
                <c:pt idx="179">
                  <c:v>45106</c:v>
                </c:pt>
                <c:pt idx="180">
                  <c:v>45107</c:v>
                </c:pt>
                <c:pt idx="181">
                  <c:v>45108</c:v>
                </c:pt>
                <c:pt idx="182">
                  <c:v>45109</c:v>
                </c:pt>
                <c:pt idx="183">
                  <c:v>45110</c:v>
                </c:pt>
                <c:pt idx="184">
                  <c:v>45111</c:v>
                </c:pt>
                <c:pt idx="185">
                  <c:v>45112</c:v>
                </c:pt>
                <c:pt idx="186">
                  <c:v>45113</c:v>
                </c:pt>
                <c:pt idx="187">
                  <c:v>45114</c:v>
                </c:pt>
                <c:pt idx="188">
                  <c:v>45115</c:v>
                </c:pt>
                <c:pt idx="189">
                  <c:v>45116</c:v>
                </c:pt>
                <c:pt idx="190">
                  <c:v>45117</c:v>
                </c:pt>
                <c:pt idx="191">
                  <c:v>45118</c:v>
                </c:pt>
                <c:pt idx="192">
                  <c:v>45119</c:v>
                </c:pt>
                <c:pt idx="193">
                  <c:v>45120</c:v>
                </c:pt>
                <c:pt idx="194">
                  <c:v>45121</c:v>
                </c:pt>
                <c:pt idx="195">
                  <c:v>45122</c:v>
                </c:pt>
                <c:pt idx="196">
                  <c:v>45123</c:v>
                </c:pt>
                <c:pt idx="197">
                  <c:v>45124</c:v>
                </c:pt>
                <c:pt idx="198">
                  <c:v>45125</c:v>
                </c:pt>
                <c:pt idx="199">
                  <c:v>45126</c:v>
                </c:pt>
                <c:pt idx="200">
                  <c:v>45127</c:v>
                </c:pt>
                <c:pt idx="201">
                  <c:v>45128</c:v>
                </c:pt>
                <c:pt idx="202">
                  <c:v>45129</c:v>
                </c:pt>
                <c:pt idx="203">
                  <c:v>45130</c:v>
                </c:pt>
                <c:pt idx="204">
                  <c:v>45131</c:v>
                </c:pt>
                <c:pt idx="205">
                  <c:v>45132</c:v>
                </c:pt>
                <c:pt idx="206">
                  <c:v>45133</c:v>
                </c:pt>
                <c:pt idx="207">
                  <c:v>45134</c:v>
                </c:pt>
                <c:pt idx="208">
                  <c:v>45135</c:v>
                </c:pt>
                <c:pt idx="209">
                  <c:v>45136</c:v>
                </c:pt>
                <c:pt idx="210">
                  <c:v>45137</c:v>
                </c:pt>
                <c:pt idx="211">
                  <c:v>45138</c:v>
                </c:pt>
                <c:pt idx="212">
                  <c:v>45139</c:v>
                </c:pt>
                <c:pt idx="213">
                  <c:v>45140</c:v>
                </c:pt>
                <c:pt idx="214">
                  <c:v>45141</c:v>
                </c:pt>
                <c:pt idx="215">
                  <c:v>45142</c:v>
                </c:pt>
                <c:pt idx="216">
                  <c:v>45143</c:v>
                </c:pt>
                <c:pt idx="217">
                  <c:v>45144</c:v>
                </c:pt>
                <c:pt idx="218">
                  <c:v>45145</c:v>
                </c:pt>
                <c:pt idx="219">
                  <c:v>45146</c:v>
                </c:pt>
                <c:pt idx="220">
                  <c:v>45147</c:v>
                </c:pt>
                <c:pt idx="221">
                  <c:v>45148</c:v>
                </c:pt>
                <c:pt idx="222">
                  <c:v>45149</c:v>
                </c:pt>
                <c:pt idx="223">
                  <c:v>45150</c:v>
                </c:pt>
                <c:pt idx="224">
                  <c:v>45151</c:v>
                </c:pt>
                <c:pt idx="225">
                  <c:v>45152</c:v>
                </c:pt>
                <c:pt idx="226">
                  <c:v>45153</c:v>
                </c:pt>
                <c:pt idx="227">
                  <c:v>45154</c:v>
                </c:pt>
                <c:pt idx="228">
                  <c:v>45155</c:v>
                </c:pt>
                <c:pt idx="229">
                  <c:v>45156</c:v>
                </c:pt>
                <c:pt idx="230">
                  <c:v>45157</c:v>
                </c:pt>
                <c:pt idx="231">
                  <c:v>45158</c:v>
                </c:pt>
                <c:pt idx="232">
                  <c:v>45159</c:v>
                </c:pt>
                <c:pt idx="233">
                  <c:v>45160</c:v>
                </c:pt>
                <c:pt idx="234">
                  <c:v>45161</c:v>
                </c:pt>
                <c:pt idx="235">
                  <c:v>45162</c:v>
                </c:pt>
                <c:pt idx="236">
                  <c:v>45163</c:v>
                </c:pt>
                <c:pt idx="237">
                  <c:v>45164</c:v>
                </c:pt>
                <c:pt idx="238">
                  <c:v>45165</c:v>
                </c:pt>
                <c:pt idx="239">
                  <c:v>45166</c:v>
                </c:pt>
                <c:pt idx="240">
                  <c:v>45167</c:v>
                </c:pt>
                <c:pt idx="241">
                  <c:v>45168</c:v>
                </c:pt>
                <c:pt idx="242">
                  <c:v>45169</c:v>
                </c:pt>
                <c:pt idx="243">
                  <c:v>45170</c:v>
                </c:pt>
                <c:pt idx="244">
                  <c:v>45171</c:v>
                </c:pt>
                <c:pt idx="245">
                  <c:v>45172</c:v>
                </c:pt>
                <c:pt idx="246">
                  <c:v>45173</c:v>
                </c:pt>
                <c:pt idx="247">
                  <c:v>45174</c:v>
                </c:pt>
                <c:pt idx="248">
                  <c:v>45175</c:v>
                </c:pt>
                <c:pt idx="249">
                  <c:v>45176</c:v>
                </c:pt>
                <c:pt idx="250">
                  <c:v>45177</c:v>
                </c:pt>
                <c:pt idx="251">
                  <c:v>45178</c:v>
                </c:pt>
                <c:pt idx="252">
                  <c:v>45179</c:v>
                </c:pt>
                <c:pt idx="253">
                  <c:v>45180</c:v>
                </c:pt>
                <c:pt idx="254">
                  <c:v>45181</c:v>
                </c:pt>
                <c:pt idx="255">
                  <c:v>45182</c:v>
                </c:pt>
                <c:pt idx="256">
                  <c:v>45183</c:v>
                </c:pt>
                <c:pt idx="257">
                  <c:v>45184</c:v>
                </c:pt>
                <c:pt idx="258">
                  <c:v>45185</c:v>
                </c:pt>
                <c:pt idx="259">
                  <c:v>45186</c:v>
                </c:pt>
                <c:pt idx="260">
                  <c:v>45187</c:v>
                </c:pt>
                <c:pt idx="261">
                  <c:v>45188</c:v>
                </c:pt>
                <c:pt idx="262">
                  <c:v>45189</c:v>
                </c:pt>
                <c:pt idx="263">
                  <c:v>45190</c:v>
                </c:pt>
                <c:pt idx="264">
                  <c:v>45191</c:v>
                </c:pt>
                <c:pt idx="265">
                  <c:v>45192</c:v>
                </c:pt>
                <c:pt idx="266">
                  <c:v>45193</c:v>
                </c:pt>
                <c:pt idx="267">
                  <c:v>45194</c:v>
                </c:pt>
                <c:pt idx="268">
                  <c:v>45195</c:v>
                </c:pt>
                <c:pt idx="269">
                  <c:v>45196</c:v>
                </c:pt>
                <c:pt idx="270">
                  <c:v>45197</c:v>
                </c:pt>
                <c:pt idx="271">
                  <c:v>45198</c:v>
                </c:pt>
                <c:pt idx="272">
                  <c:v>45199</c:v>
                </c:pt>
                <c:pt idx="273">
                  <c:v>45200</c:v>
                </c:pt>
                <c:pt idx="274">
                  <c:v>45201</c:v>
                </c:pt>
                <c:pt idx="275">
                  <c:v>45202</c:v>
                </c:pt>
                <c:pt idx="276">
                  <c:v>45203</c:v>
                </c:pt>
                <c:pt idx="277">
                  <c:v>45204</c:v>
                </c:pt>
                <c:pt idx="278">
                  <c:v>45205</c:v>
                </c:pt>
                <c:pt idx="279">
                  <c:v>45206</c:v>
                </c:pt>
                <c:pt idx="280">
                  <c:v>45207</c:v>
                </c:pt>
                <c:pt idx="281">
                  <c:v>45208</c:v>
                </c:pt>
                <c:pt idx="282">
                  <c:v>45209</c:v>
                </c:pt>
                <c:pt idx="283">
                  <c:v>45210</c:v>
                </c:pt>
                <c:pt idx="284">
                  <c:v>45211</c:v>
                </c:pt>
                <c:pt idx="285">
                  <c:v>45212</c:v>
                </c:pt>
                <c:pt idx="286">
                  <c:v>45213</c:v>
                </c:pt>
                <c:pt idx="287">
                  <c:v>45214</c:v>
                </c:pt>
                <c:pt idx="288">
                  <c:v>45215</c:v>
                </c:pt>
                <c:pt idx="289">
                  <c:v>45216</c:v>
                </c:pt>
                <c:pt idx="290">
                  <c:v>45217</c:v>
                </c:pt>
                <c:pt idx="291">
                  <c:v>45218</c:v>
                </c:pt>
                <c:pt idx="292">
                  <c:v>45219</c:v>
                </c:pt>
                <c:pt idx="293">
                  <c:v>45220</c:v>
                </c:pt>
                <c:pt idx="294">
                  <c:v>45221</c:v>
                </c:pt>
                <c:pt idx="295">
                  <c:v>45222</c:v>
                </c:pt>
                <c:pt idx="296">
                  <c:v>45223</c:v>
                </c:pt>
                <c:pt idx="297">
                  <c:v>45224</c:v>
                </c:pt>
                <c:pt idx="298">
                  <c:v>45225</c:v>
                </c:pt>
                <c:pt idx="299">
                  <c:v>45226</c:v>
                </c:pt>
                <c:pt idx="300">
                  <c:v>45227</c:v>
                </c:pt>
                <c:pt idx="301">
                  <c:v>45228</c:v>
                </c:pt>
                <c:pt idx="302">
                  <c:v>45229</c:v>
                </c:pt>
                <c:pt idx="303">
                  <c:v>45230</c:v>
                </c:pt>
                <c:pt idx="304">
                  <c:v>45231</c:v>
                </c:pt>
                <c:pt idx="305">
                  <c:v>45232</c:v>
                </c:pt>
                <c:pt idx="306">
                  <c:v>45233</c:v>
                </c:pt>
                <c:pt idx="307">
                  <c:v>45234</c:v>
                </c:pt>
                <c:pt idx="308">
                  <c:v>45235</c:v>
                </c:pt>
                <c:pt idx="309">
                  <c:v>45236</c:v>
                </c:pt>
                <c:pt idx="310">
                  <c:v>45237</c:v>
                </c:pt>
                <c:pt idx="311">
                  <c:v>45238</c:v>
                </c:pt>
                <c:pt idx="312">
                  <c:v>45239</c:v>
                </c:pt>
                <c:pt idx="313">
                  <c:v>45240</c:v>
                </c:pt>
                <c:pt idx="314">
                  <c:v>45241</c:v>
                </c:pt>
                <c:pt idx="315">
                  <c:v>45242</c:v>
                </c:pt>
                <c:pt idx="316">
                  <c:v>45243</c:v>
                </c:pt>
                <c:pt idx="317">
                  <c:v>45244</c:v>
                </c:pt>
                <c:pt idx="318">
                  <c:v>45245</c:v>
                </c:pt>
                <c:pt idx="319">
                  <c:v>45246</c:v>
                </c:pt>
                <c:pt idx="320">
                  <c:v>45247</c:v>
                </c:pt>
                <c:pt idx="321">
                  <c:v>45248</c:v>
                </c:pt>
                <c:pt idx="322">
                  <c:v>45249</c:v>
                </c:pt>
                <c:pt idx="323">
                  <c:v>45250</c:v>
                </c:pt>
                <c:pt idx="324">
                  <c:v>45251</c:v>
                </c:pt>
                <c:pt idx="325">
                  <c:v>45252</c:v>
                </c:pt>
                <c:pt idx="326">
                  <c:v>45253</c:v>
                </c:pt>
                <c:pt idx="327">
                  <c:v>45254</c:v>
                </c:pt>
                <c:pt idx="328">
                  <c:v>45255</c:v>
                </c:pt>
                <c:pt idx="329">
                  <c:v>45256</c:v>
                </c:pt>
                <c:pt idx="330">
                  <c:v>45257</c:v>
                </c:pt>
                <c:pt idx="331">
                  <c:v>45258</c:v>
                </c:pt>
                <c:pt idx="332">
                  <c:v>45259</c:v>
                </c:pt>
                <c:pt idx="333">
                  <c:v>45260</c:v>
                </c:pt>
                <c:pt idx="334">
                  <c:v>45261</c:v>
                </c:pt>
                <c:pt idx="335">
                  <c:v>45262</c:v>
                </c:pt>
                <c:pt idx="336">
                  <c:v>45263</c:v>
                </c:pt>
                <c:pt idx="337">
                  <c:v>45264</c:v>
                </c:pt>
                <c:pt idx="338">
                  <c:v>45265</c:v>
                </c:pt>
                <c:pt idx="339">
                  <c:v>45266</c:v>
                </c:pt>
                <c:pt idx="340">
                  <c:v>45267</c:v>
                </c:pt>
                <c:pt idx="341">
                  <c:v>45268</c:v>
                </c:pt>
                <c:pt idx="342">
                  <c:v>45269</c:v>
                </c:pt>
                <c:pt idx="343">
                  <c:v>45270</c:v>
                </c:pt>
                <c:pt idx="344">
                  <c:v>45271</c:v>
                </c:pt>
                <c:pt idx="345">
                  <c:v>45272</c:v>
                </c:pt>
                <c:pt idx="346">
                  <c:v>45273</c:v>
                </c:pt>
                <c:pt idx="347">
                  <c:v>45274</c:v>
                </c:pt>
                <c:pt idx="348">
                  <c:v>45275</c:v>
                </c:pt>
                <c:pt idx="349">
                  <c:v>45276</c:v>
                </c:pt>
                <c:pt idx="350">
                  <c:v>45277</c:v>
                </c:pt>
                <c:pt idx="351">
                  <c:v>45278</c:v>
                </c:pt>
                <c:pt idx="352">
                  <c:v>45279</c:v>
                </c:pt>
                <c:pt idx="353">
                  <c:v>45280</c:v>
                </c:pt>
                <c:pt idx="354">
                  <c:v>45281</c:v>
                </c:pt>
                <c:pt idx="355">
                  <c:v>45282</c:v>
                </c:pt>
                <c:pt idx="356">
                  <c:v>45283</c:v>
                </c:pt>
                <c:pt idx="357">
                  <c:v>45284</c:v>
                </c:pt>
                <c:pt idx="358">
                  <c:v>45285</c:v>
                </c:pt>
                <c:pt idx="359">
                  <c:v>45286</c:v>
                </c:pt>
                <c:pt idx="360">
                  <c:v>45287</c:v>
                </c:pt>
                <c:pt idx="361">
                  <c:v>45288</c:v>
                </c:pt>
                <c:pt idx="362">
                  <c:v>45289</c:v>
                </c:pt>
                <c:pt idx="363">
                  <c:v>45290</c:v>
                </c:pt>
                <c:pt idx="364">
                  <c:v>45291</c:v>
                </c:pt>
              </c:numCache>
            </c:numRef>
          </c:cat>
          <c:val>
            <c:numRef>
              <c:f>GRMS!$FS$376:$FS$496</c:f>
              <c:numCache>
                <c:formatCode>#,##0</c:formatCode>
                <c:ptCount val="121"/>
                <c:pt idx="0">
                  <c:v>14155</c:v>
                </c:pt>
                <c:pt idx="1">
                  <c:v>12102</c:v>
                </c:pt>
                <c:pt idx="2">
                  <c:v>20986828</c:v>
                </c:pt>
                <c:pt idx="3">
                  <c:v>27312758</c:v>
                </c:pt>
                <c:pt idx="4">
                  <c:v>17373</c:v>
                </c:pt>
                <c:pt idx="5">
                  <c:v>5503203</c:v>
                </c:pt>
                <c:pt idx="6">
                  <c:v>18394785</c:v>
                </c:pt>
                <c:pt idx="7">
                  <c:v>102317903</c:v>
                </c:pt>
                <c:pt idx="8">
                  <c:v>153296598</c:v>
                </c:pt>
                <c:pt idx="9">
                  <c:v>135541964</c:v>
                </c:pt>
                <c:pt idx="10">
                  <c:v>85049292</c:v>
                </c:pt>
                <c:pt idx="11">
                  <c:v>61438430</c:v>
                </c:pt>
                <c:pt idx="12">
                  <c:v>34546389</c:v>
                </c:pt>
                <c:pt idx="13">
                  <c:v>6094510</c:v>
                </c:pt>
                <c:pt idx="14">
                  <c:v>53111446</c:v>
                </c:pt>
                <c:pt idx="15">
                  <c:v>37962420</c:v>
                </c:pt>
                <c:pt idx="16">
                  <c:v>2448236</c:v>
                </c:pt>
                <c:pt idx="17">
                  <c:v>14720267</c:v>
                </c:pt>
                <c:pt idx="18">
                  <c:v>15396822</c:v>
                </c:pt>
                <c:pt idx="19">
                  <c:v>20367056</c:v>
                </c:pt>
                <c:pt idx="20">
                  <c:v>7164116</c:v>
                </c:pt>
                <c:pt idx="21">
                  <c:v>24016753</c:v>
                </c:pt>
                <c:pt idx="22">
                  <c:v>53146766</c:v>
                </c:pt>
                <c:pt idx="23">
                  <c:v>41032764</c:v>
                </c:pt>
                <c:pt idx="24">
                  <c:v>33103279</c:v>
                </c:pt>
                <c:pt idx="25">
                  <c:v>19299546</c:v>
                </c:pt>
                <c:pt idx="26">
                  <c:v>5315927</c:v>
                </c:pt>
                <c:pt idx="27">
                  <c:v>14014</c:v>
                </c:pt>
                <c:pt idx="28">
                  <c:v>34438057</c:v>
                </c:pt>
                <c:pt idx="29">
                  <c:v>45312904</c:v>
                </c:pt>
                <c:pt idx="30">
                  <c:v>38885739</c:v>
                </c:pt>
                <c:pt idx="31">
                  <c:v>6069944</c:v>
                </c:pt>
                <c:pt idx="32">
                  <c:v>5996445</c:v>
                </c:pt>
                <c:pt idx="33">
                  <c:v>15847503</c:v>
                </c:pt>
                <c:pt idx="34">
                  <c:v>12931262</c:v>
                </c:pt>
                <c:pt idx="35">
                  <c:v>48329884</c:v>
                </c:pt>
                <c:pt idx="36">
                  <c:v>32169856</c:v>
                </c:pt>
                <c:pt idx="37">
                  <c:v>15144772</c:v>
                </c:pt>
                <c:pt idx="38">
                  <c:v>4433857</c:v>
                </c:pt>
                <c:pt idx="39">
                  <c:v>21103437</c:v>
                </c:pt>
                <c:pt idx="40">
                  <c:v>3956132</c:v>
                </c:pt>
                <c:pt idx="41">
                  <c:v>12783184</c:v>
                </c:pt>
                <c:pt idx="42">
                  <c:v>30292797</c:v>
                </c:pt>
                <c:pt idx="43">
                  <c:v>53797673</c:v>
                </c:pt>
                <c:pt idx="44">
                  <c:v>44559024</c:v>
                </c:pt>
                <c:pt idx="45">
                  <c:v>50325828</c:v>
                </c:pt>
                <c:pt idx="46">
                  <c:v>52289690</c:v>
                </c:pt>
                <c:pt idx="47">
                  <c:v>33898605</c:v>
                </c:pt>
                <c:pt idx="48">
                  <c:v>33473627</c:v>
                </c:pt>
                <c:pt idx="49">
                  <c:v>37729194</c:v>
                </c:pt>
                <c:pt idx="50">
                  <c:v>37506994</c:v>
                </c:pt>
                <c:pt idx="51">
                  <c:v>31432109</c:v>
                </c:pt>
                <c:pt idx="52">
                  <c:v>4993756</c:v>
                </c:pt>
                <c:pt idx="53">
                  <c:v>1990679</c:v>
                </c:pt>
                <c:pt idx="54">
                  <c:v>13926</c:v>
                </c:pt>
                <c:pt idx="55">
                  <c:v>14055</c:v>
                </c:pt>
                <c:pt idx="56">
                  <c:v>14174</c:v>
                </c:pt>
                <c:pt idx="57">
                  <c:v>9185035</c:v>
                </c:pt>
                <c:pt idx="58">
                  <c:v>22208360</c:v>
                </c:pt>
                <c:pt idx="59">
                  <c:v>7244</c:v>
                </c:pt>
                <c:pt idx="60">
                  <c:v>2439497</c:v>
                </c:pt>
                <c:pt idx="61">
                  <c:v>7394</c:v>
                </c:pt>
                <c:pt idx="62">
                  <c:v>10753648</c:v>
                </c:pt>
                <c:pt idx="63">
                  <c:v>10627212</c:v>
                </c:pt>
                <c:pt idx="64">
                  <c:v>61655084</c:v>
                </c:pt>
                <c:pt idx="65">
                  <c:v>42487520</c:v>
                </c:pt>
                <c:pt idx="66">
                  <c:v>0</c:v>
                </c:pt>
                <c:pt idx="67">
                  <c:v>15717</c:v>
                </c:pt>
                <c:pt idx="68">
                  <c:v>14090</c:v>
                </c:pt>
                <c:pt idx="69">
                  <c:v>6455075</c:v>
                </c:pt>
                <c:pt idx="70">
                  <c:v>48024993</c:v>
                </c:pt>
                <c:pt idx="71">
                  <c:v>49096893</c:v>
                </c:pt>
                <c:pt idx="72">
                  <c:v>49892416</c:v>
                </c:pt>
                <c:pt idx="73">
                  <c:v>43163594</c:v>
                </c:pt>
                <c:pt idx="74">
                  <c:v>48081823</c:v>
                </c:pt>
                <c:pt idx="75">
                  <c:v>43700816</c:v>
                </c:pt>
                <c:pt idx="76">
                  <c:v>39397065</c:v>
                </c:pt>
                <c:pt idx="77">
                  <c:v>50813837</c:v>
                </c:pt>
                <c:pt idx="78">
                  <c:v>53247359</c:v>
                </c:pt>
                <c:pt idx="79">
                  <c:v>43758556</c:v>
                </c:pt>
                <c:pt idx="80">
                  <c:v>39867819</c:v>
                </c:pt>
                <c:pt idx="81">
                  <c:v>34718489</c:v>
                </c:pt>
                <c:pt idx="82">
                  <c:v>6617</c:v>
                </c:pt>
                <c:pt idx="83">
                  <c:v>14098610</c:v>
                </c:pt>
                <c:pt idx="84">
                  <c:v>12240977</c:v>
                </c:pt>
                <c:pt idx="85">
                  <c:v>74143</c:v>
                </c:pt>
                <c:pt idx="86">
                  <c:v>7590</c:v>
                </c:pt>
                <c:pt idx="87">
                  <c:v>213787</c:v>
                </c:pt>
                <c:pt idx="88">
                  <c:v>10501373</c:v>
                </c:pt>
                <c:pt idx="89">
                  <c:v>12821793</c:v>
                </c:pt>
                <c:pt idx="90">
                  <c:v>7215</c:v>
                </c:pt>
                <c:pt idx="91">
                  <c:v>8466723</c:v>
                </c:pt>
                <c:pt idx="92">
                  <c:v>6110224</c:v>
                </c:pt>
                <c:pt idx="93">
                  <c:v>8769348</c:v>
                </c:pt>
                <c:pt idx="94">
                  <c:v>1509192</c:v>
                </c:pt>
                <c:pt idx="95">
                  <c:v>6297</c:v>
                </c:pt>
                <c:pt idx="96">
                  <c:v>2357943</c:v>
                </c:pt>
                <c:pt idx="97">
                  <c:v>4581349</c:v>
                </c:pt>
                <c:pt idx="98">
                  <c:v>12714</c:v>
                </c:pt>
                <c:pt idx="99">
                  <c:v>5505925</c:v>
                </c:pt>
                <c:pt idx="100">
                  <c:v>10079041</c:v>
                </c:pt>
                <c:pt idx="101">
                  <c:v>8971385</c:v>
                </c:pt>
                <c:pt idx="102">
                  <c:v>9524059</c:v>
                </c:pt>
                <c:pt idx="103">
                  <c:v>7083273</c:v>
                </c:pt>
                <c:pt idx="104">
                  <c:v>1723567</c:v>
                </c:pt>
                <c:pt idx="105">
                  <c:v>4111365</c:v>
                </c:pt>
                <c:pt idx="106">
                  <c:v>3535602</c:v>
                </c:pt>
                <c:pt idx="107">
                  <c:v>3958941</c:v>
                </c:pt>
                <c:pt idx="108">
                  <c:v>4255305</c:v>
                </c:pt>
                <c:pt idx="109">
                  <c:v>12300785</c:v>
                </c:pt>
                <c:pt idx="110">
                  <c:v>162038</c:v>
                </c:pt>
                <c:pt idx="111">
                  <c:v>12808</c:v>
                </c:pt>
                <c:pt idx="112">
                  <c:v>12849</c:v>
                </c:pt>
                <c:pt idx="113">
                  <c:v>12877</c:v>
                </c:pt>
                <c:pt idx="114">
                  <c:v>6770273</c:v>
                </c:pt>
                <c:pt idx="115">
                  <c:v>6331</c:v>
                </c:pt>
                <c:pt idx="116">
                  <c:v>13074</c:v>
                </c:pt>
                <c:pt idx="117">
                  <c:v>2293267</c:v>
                </c:pt>
                <c:pt idx="118">
                  <c:v>1771555</c:v>
                </c:pt>
                <c:pt idx="119">
                  <c:v>5079072</c:v>
                </c:pt>
                <c:pt idx="120">
                  <c:v>2056324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1107-4CC6-84BC-5FF0998CD19D}"/>
            </c:ext>
          </c:extLst>
        </c:ser>
        <c:ser>
          <c:idx val="0"/>
          <c:order val="1"/>
          <c:tx>
            <c:v>2023</c:v>
          </c:tx>
          <c:spPr>
            <a:ln w="19050" cap="rnd">
              <a:solidFill>
                <a:srgbClr val="CC6600"/>
              </a:solidFill>
              <a:round/>
            </a:ln>
            <a:effectLst/>
          </c:spPr>
          <c:marker>
            <c:symbol val="none"/>
          </c:marker>
          <c:cat>
            <c:numRef>
              <c:f>GRMS!$G$11:$G$375</c:f>
              <c:numCache>
                <c:formatCode>m/d/yyyy</c:formatCode>
                <c:ptCount val="365"/>
                <c:pt idx="0">
                  <c:v>44927</c:v>
                </c:pt>
                <c:pt idx="1">
                  <c:v>44928</c:v>
                </c:pt>
                <c:pt idx="2">
                  <c:v>44929</c:v>
                </c:pt>
                <c:pt idx="3">
                  <c:v>44930</c:v>
                </c:pt>
                <c:pt idx="4">
                  <c:v>44931</c:v>
                </c:pt>
                <c:pt idx="5">
                  <c:v>44932</c:v>
                </c:pt>
                <c:pt idx="6">
                  <c:v>44933</c:v>
                </c:pt>
                <c:pt idx="7">
                  <c:v>44934</c:v>
                </c:pt>
                <c:pt idx="8">
                  <c:v>44935</c:v>
                </c:pt>
                <c:pt idx="9">
                  <c:v>44936</c:v>
                </c:pt>
                <c:pt idx="10">
                  <c:v>44937</c:v>
                </c:pt>
                <c:pt idx="11">
                  <c:v>44938</c:v>
                </c:pt>
                <c:pt idx="12">
                  <c:v>44939</c:v>
                </c:pt>
                <c:pt idx="13">
                  <c:v>44940</c:v>
                </c:pt>
                <c:pt idx="14">
                  <c:v>44941</c:v>
                </c:pt>
                <c:pt idx="15">
                  <c:v>44942</c:v>
                </c:pt>
                <c:pt idx="16">
                  <c:v>44943</c:v>
                </c:pt>
                <c:pt idx="17">
                  <c:v>44944</c:v>
                </c:pt>
                <c:pt idx="18">
                  <c:v>44945</c:v>
                </c:pt>
                <c:pt idx="19">
                  <c:v>44946</c:v>
                </c:pt>
                <c:pt idx="20">
                  <c:v>44947</c:v>
                </c:pt>
                <c:pt idx="21">
                  <c:v>44948</c:v>
                </c:pt>
                <c:pt idx="22">
                  <c:v>44949</c:v>
                </c:pt>
                <c:pt idx="23">
                  <c:v>44950</c:v>
                </c:pt>
                <c:pt idx="24">
                  <c:v>44951</c:v>
                </c:pt>
                <c:pt idx="25">
                  <c:v>44952</c:v>
                </c:pt>
                <c:pt idx="26">
                  <c:v>44953</c:v>
                </c:pt>
                <c:pt idx="27">
                  <c:v>44954</c:v>
                </c:pt>
                <c:pt idx="28">
                  <c:v>44955</c:v>
                </c:pt>
                <c:pt idx="29">
                  <c:v>44956</c:v>
                </c:pt>
                <c:pt idx="30">
                  <c:v>44957</c:v>
                </c:pt>
                <c:pt idx="31">
                  <c:v>44958</c:v>
                </c:pt>
                <c:pt idx="32">
                  <c:v>44959</c:v>
                </c:pt>
                <c:pt idx="33">
                  <c:v>44960</c:v>
                </c:pt>
                <c:pt idx="34">
                  <c:v>44961</c:v>
                </c:pt>
                <c:pt idx="35">
                  <c:v>44962</c:v>
                </c:pt>
                <c:pt idx="36">
                  <c:v>44963</c:v>
                </c:pt>
                <c:pt idx="37">
                  <c:v>44964</c:v>
                </c:pt>
                <c:pt idx="38">
                  <c:v>44965</c:v>
                </c:pt>
                <c:pt idx="39">
                  <c:v>44966</c:v>
                </c:pt>
                <c:pt idx="40">
                  <c:v>44967</c:v>
                </c:pt>
                <c:pt idx="41">
                  <c:v>44968</c:v>
                </c:pt>
                <c:pt idx="42">
                  <c:v>44969</c:v>
                </c:pt>
                <c:pt idx="43">
                  <c:v>44970</c:v>
                </c:pt>
                <c:pt idx="44">
                  <c:v>44971</c:v>
                </c:pt>
                <c:pt idx="45">
                  <c:v>44972</c:v>
                </c:pt>
                <c:pt idx="46">
                  <c:v>44973</c:v>
                </c:pt>
                <c:pt idx="47">
                  <c:v>44974</c:v>
                </c:pt>
                <c:pt idx="48">
                  <c:v>44975</c:v>
                </c:pt>
                <c:pt idx="49">
                  <c:v>44976</c:v>
                </c:pt>
                <c:pt idx="50">
                  <c:v>44977</c:v>
                </c:pt>
                <c:pt idx="51">
                  <c:v>44978</c:v>
                </c:pt>
                <c:pt idx="52">
                  <c:v>44979</c:v>
                </c:pt>
                <c:pt idx="53">
                  <c:v>44980</c:v>
                </c:pt>
                <c:pt idx="54">
                  <c:v>44981</c:v>
                </c:pt>
                <c:pt idx="55">
                  <c:v>44982</c:v>
                </c:pt>
                <c:pt idx="56">
                  <c:v>44983</c:v>
                </c:pt>
                <c:pt idx="57">
                  <c:v>44984</c:v>
                </c:pt>
                <c:pt idx="58">
                  <c:v>44985</c:v>
                </c:pt>
                <c:pt idx="59">
                  <c:v>44986</c:v>
                </c:pt>
                <c:pt idx="60">
                  <c:v>44987</c:v>
                </c:pt>
                <c:pt idx="61">
                  <c:v>44988</c:v>
                </c:pt>
                <c:pt idx="62">
                  <c:v>44989</c:v>
                </c:pt>
                <c:pt idx="63">
                  <c:v>44990</c:v>
                </c:pt>
                <c:pt idx="64">
                  <c:v>44991</c:v>
                </c:pt>
                <c:pt idx="65">
                  <c:v>44992</c:v>
                </c:pt>
                <c:pt idx="66">
                  <c:v>44993</c:v>
                </c:pt>
                <c:pt idx="67">
                  <c:v>44994</c:v>
                </c:pt>
                <c:pt idx="68">
                  <c:v>44995</c:v>
                </c:pt>
                <c:pt idx="69">
                  <c:v>44996</c:v>
                </c:pt>
                <c:pt idx="70">
                  <c:v>44997</c:v>
                </c:pt>
                <c:pt idx="71">
                  <c:v>44998</c:v>
                </c:pt>
                <c:pt idx="72">
                  <c:v>44999</c:v>
                </c:pt>
                <c:pt idx="73">
                  <c:v>45000</c:v>
                </c:pt>
                <c:pt idx="74">
                  <c:v>45001</c:v>
                </c:pt>
                <c:pt idx="75">
                  <c:v>45002</c:v>
                </c:pt>
                <c:pt idx="76">
                  <c:v>45003</c:v>
                </c:pt>
                <c:pt idx="77">
                  <c:v>45004</c:v>
                </c:pt>
                <c:pt idx="78">
                  <c:v>45005</c:v>
                </c:pt>
                <c:pt idx="79">
                  <c:v>45006</c:v>
                </c:pt>
                <c:pt idx="80">
                  <c:v>45007</c:v>
                </c:pt>
                <c:pt idx="81">
                  <c:v>45008</c:v>
                </c:pt>
                <c:pt idx="82">
                  <c:v>45009</c:v>
                </c:pt>
                <c:pt idx="83">
                  <c:v>45010</c:v>
                </c:pt>
                <c:pt idx="84">
                  <c:v>45011</c:v>
                </c:pt>
                <c:pt idx="85">
                  <c:v>45012</c:v>
                </c:pt>
                <c:pt idx="86">
                  <c:v>45013</c:v>
                </c:pt>
                <c:pt idx="87">
                  <c:v>45014</c:v>
                </c:pt>
                <c:pt idx="88">
                  <c:v>45015</c:v>
                </c:pt>
                <c:pt idx="89">
                  <c:v>45016</c:v>
                </c:pt>
                <c:pt idx="90">
                  <c:v>45017</c:v>
                </c:pt>
                <c:pt idx="91">
                  <c:v>45018</c:v>
                </c:pt>
                <c:pt idx="92">
                  <c:v>45019</c:v>
                </c:pt>
                <c:pt idx="93">
                  <c:v>45020</c:v>
                </c:pt>
                <c:pt idx="94">
                  <c:v>45021</c:v>
                </c:pt>
                <c:pt idx="95">
                  <c:v>45022</c:v>
                </c:pt>
                <c:pt idx="96">
                  <c:v>45023</c:v>
                </c:pt>
                <c:pt idx="97">
                  <c:v>45024</c:v>
                </c:pt>
                <c:pt idx="98">
                  <c:v>45025</c:v>
                </c:pt>
                <c:pt idx="99">
                  <c:v>45026</c:v>
                </c:pt>
                <c:pt idx="100">
                  <c:v>45027</c:v>
                </c:pt>
                <c:pt idx="101">
                  <c:v>45028</c:v>
                </c:pt>
                <c:pt idx="102">
                  <c:v>45029</c:v>
                </c:pt>
                <c:pt idx="103">
                  <c:v>45030</c:v>
                </c:pt>
                <c:pt idx="104">
                  <c:v>45031</c:v>
                </c:pt>
                <c:pt idx="105">
                  <c:v>45032</c:v>
                </c:pt>
                <c:pt idx="106">
                  <c:v>45033</c:v>
                </c:pt>
                <c:pt idx="107">
                  <c:v>45034</c:v>
                </c:pt>
                <c:pt idx="108">
                  <c:v>45035</c:v>
                </c:pt>
                <c:pt idx="109">
                  <c:v>45036</c:v>
                </c:pt>
                <c:pt idx="110">
                  <c:v>45037</c:v>
                </c:pt>
                <c:pt idx="111">
                  <c:v>45038</c:v>
                </c:pt>
                <c:pt idx="112">
                  <c:v>45039</c:v>
                </c:pt>
                <c:pt idx="113">
                  <c:v>45040</c:v>
                </c:pt>
                <c:pt idx="114">
                  <c:v>45041</c:v>
                </c:pt>
                <c:pt idx="115">
                  <c:v>45042</c:v>
                </c:pt>
                <c:pt idx="116">
                  <c:v>45043</c:v>
                </c:pt>
                <c:pt idx="117">
                  <c:v>45044</c:v>
                </c:pt>
                <c:pt idx="118">
                  <c:v>45045</c:v>
                </c:pt>
                <c:pt idx="119">
                  <c:v>45046</c:v>
                </c:pt>
                <c:pt idx="120">
                  <c:v>45047</c:v>
                </c:pt>
                <c:pt idx="121">
                  <c:v>45048</c:v>
                </c:pt>
                <c:pt idx="122">
                  <c:v>45049</c:v>
                </c:pt>
                <c:pt idx="123">
                  <c:v>45050</c:v>
                </c:pt>
                <c:pt idx="124">
                  <c:v>45051</c:v>
                </c:pt>
                <c:pt idx="125">
                  <c:v>45052</c:v>
                </c:pt>
                <c:pt idx="126">
                  <c:v>45053</c:v>
                </c:pt>
                <c:pt idx="127">
                  <c:v>45054</c:v>
                </c:pt>
                <c:pt idx="128">
                  <c:v>45055</c:v>
                </c:pt>
                <c:pt idx="129">
                  <c:v>45056</c:v>
                </c:pt>
                <c:pt idx="130">
                  <c:v>45057</c:v>
                </c:pt>
                <c:pt idx="131">
                  <c:v>45058</c:v>
                </c:pt>
                <c:pt idx="132">
                  <c:v>45059</c:v>
                </c:pt>
                <c:pt idx="133">
                  <c:v>45060</c:v>
                </c:pt>
                <c:pt idx="134">
                  <c:v>45061</c:v>
                </c:pt>
                <c:pt idx="135">
                  <c:v>45062</c:v>
                </c:pt>
                <c:pt idx="136">
                  <c:v>45063</c:v>
                </c:pt>
                <c:pt idx="137">
                  <c:v>45064</c:v>
                </c:pt>
                <c:pt idx="138">
                  <c:v>45065</c:v>
                </c:pt>
                <c:pt idx="139">
                  <c:v>45066</c:v>
                </c:pt>
                <c:pt idx="140">
                  <c:v>45067</c:v>
                </c:pt>
                <c:pt idx="141">
                  <c:v>45068</c:v>
                </c:pt>
                <c:pt idx="142">
                  <c:v>45069</c:v>
                </c:pt>
                <c:pt idx="143">
                  <c:v>45070</c:v>
                </c:pt>
                <c:pt idx="144">
                  <c:v>45071</c:v>
                </c:pt>
                <c:pt idx="145">
                  <c:v>45072</c:v>
                </c:pt>
                <c:pt idx="146">
                  <c:v>45073</c:v>
                </c:pt>
                <c:pt idx="147">
                  <c:v>45074</c:v>
                </c:pt>
                <c:pt idx="148">
                  <c:v>45075</c:v>
                </c:pt>
                <c:pt idx="149">
                  <c:v>45076</c:v>
                </c:pt>
                <c:pt idx="150">
                  <c:v>45077</c:v>
                </c:pt>
                <c:pt idx="151">
                  <c:v>45078</c:v>
                </c:pt>
                <c:pt idx="152">
                  <c:v>45079</c:v>
                </c:pt>
                <c:pt idx="153">
                  <c:v>45080</c:v>
                </c:pt>
                <c:pt idx="154">
                  <c:v>45081</c:v>
                </c:pt>
                <c:pt idx="155">
                  <c:v>45082</c:v>
                </c:pt>
                <c:pt idx="156">
                  <c:v>45083</c:v>
                </c:pt>
                <c:pt idx="157">
                  <c:v>45084</c:v>
                </c:pt>
                <c:pt idx="158">
                  <c:v>45085</c:v>
                </c:pt>
                <c:pt idx="159">
                  <c:v>45086</c:v>
                </c:pt>
                <c:pt idx="160">
                  <c:v>45087</c:v>
                </c:pt>
                <c:pt idx="161">
                  <c:v>45088</c:v>
                </c:pt>
                <c:pt idx="162">
                  <c:v>45089</c:v>
                </c:pt>
                <c:pt idx="163">
                  <c:v>45090</c:v>
                </c:pt>
                <c:pt idx="164">
                  <c:v>45091</c:v>
                </c:pt>
                <c:pt idx="165">
                  <c:v>45092</c:v>
                </c:pt>
                <c:pt idx="166">
                  <c:v>45093</c:v>
                </c:pt>
                <c:pt idx="167">
                  <c:v>45094</c:v>
                </c:pt>
                <c:pt idx="168">
                  <c:v>45095</c:v>
                </c:pt>
                <c:pt idx="169">
                  <c:v>45096</c:v>
                </c:pt>
                <c:pt idx="170">
                  <c:v>45097</c:v>
                </c:pt>
                <c:pt idx="171">
                  <c:v>45098</c:v>
                </c:pt>
                <c:pt idx="172">
                  <c:v>45099</c:v>
                </c:pt>
                <c:pt idx="173">
                  <c:v>45100</c:v>
                </c:pt>
                <c:pt idx="174">
                  <c:v>45101</c:v>
                </c:pt>
                <c:pt idx="175">
                  <c:v>45102</c:v>
                </c:pt>
                <c:pt idx="176">
                  <c:v>45103</c:v>
                </c:pt>
                <c:pt idx="177">
                  <c:v>45104</c:v>
                </c:pt>
                <c:pt idx="178">
                  <c:v>45105</c:v>
                </c:pt>
                <c:pt idx="179">
                  <c:v>45106</c:v>
                </c:pt>
                <c:pt idx="180">
                  <c:v>45107</c:v>
                </c:pt>
                <c:pt idx="181">
                  <c:v>45108</c:v>
                </c:pt>
                <c:pt idx="182">
                  <c:v>45109</c:v>
                </c:pt>
                <c:pt idx="183">
                  <c:v>45110</c:v>
                </c:pt>
                <c:pt idx="184">
                  <c:v>45111</c:v>
                </c:pt>
                <c:pt idx="185">
                  <c:v>45112</c:v>
                </c:pt>
                <c:pt idx="186">
                  <c:v>45113</c:v>
                </c:pt>
                <c:pt idx="187">
                  <c:v>45114</c:v>
                </c:pt>
                <c:pt idx="188">
                  <c:v>45115</c:v>
                </c:pt>
                <c:pt idx="189">
                  <c:v>45116</c:v>
                </c:pt>
                <c:pt idx="190">
                  <c:v>45117</c:v>
                </c:pt>
                <c:pt idx="191">
                  <c:v>45118</c:v>
                </c:pt>
                <c:pt idx="192">
                  <c:v>45119</c:v>
                </c:pt>
                <c:pt idx="193">
                  <c:v>45120</c:v>
                </c:pt>
                <c:pt idx="194">
                  <c:v>45121</c:v>
                </c:pt>
                <c:pt idx="195">
                  <c:v>45122</c:v>
                </c:pt>
                <c:pt idx="196">
                  <c:v>45123</c:v>
                </c:pt>
                <c:pt idx="197">
                  <c:v>45124</c:v>
                </c:pt>
                <c:pt idx="198">
                  <c:v>45125</c:v>
                </c:pt>
                <c:pt idx="199">
                  <c:v>45126</c:v>
                </c:pt>
                <c:pt idx="200">
                  <c:v>45127</c:v>
                </c:pt>
                <c:pt idx="201">
                  <c:v>45128</c:v>
                </c:pt>
                <c:pt idx="202">
                  <c:v>45129</c:v>
                </c:pt>
                <c:pt idx="203">
                  <c:v>45130</c:v>
                </c:pt>
                <c:pt idx="204">
                  <c:v>45131</c:v>
                </c:pt>
                <c:pt idx="205">
                  <c:v>45132</c:v>
                </c:pt>
                <c:pt idx="206">
                  <c:v>45133</c:v>
                </c:pt>
                <c:pt idx="207">
                  <c:v>45134</c:v>
                </c:pt>
                <c:pt idx="208">
                  <c:v>45135</c:v>
                </c:pt>
                <c:pt idx="209">
                  <c:v>45136</c:v>
                </c:pt>
                <c:pt idx="210">
                  <c:v>45137</c:v>
                </c:pt>
                <c:pt idx="211">
                  <c:v>45138</c:v>
                </c:pt>
                <c:pt idx="212">
                  <c:v>45139</c:v>
                </c:pt>
                <c:pt idx="213">
                  <c:v>45140</c:v>
                </c:pt>
                <c:pt idx="214">
                  <c:v>45141</c:v>
                </c:pt>
                <c:pt idx="215">
                  <c:v>45142</c:v>
                </c:pt>
                <c:pt idx="216">
                  <c:v>45143</c:v>
                </c:pt>
                <c:pt idx="217">
                  <c:v>45144</c:v>
                </c:pt>
                <c:pt idx="218">
                  <c:v>45145</c:v>
                </c:pt>
                <c:pt idx="219">
                  <c:v>45146</c:v>
                </c:pt>
                <c:pt idx="220">
                  <c:v>45147</c:v>
                </c:pt>
                <c:pt idx="221">
                  <c:v>45148</c:v>
                </c:pt>
                <c:pt idx="222">
                  <c:v>45149</c:v>
                </c:pt>
                <c:pt idx="223">
                  <c:v>45150</c:v>
                </c:pt>
                <c:pt idx="224">
                  <c:v>45151</c:v>
                </c:pt>
                <c:pt idx="225">
                  <c:v>45152</c:v>
                </c:pt>
                <c:pt idx="226">
                  <c:v>45153</c:v>
                </c:pt>
                <c:pt idx="227">
                  <c:v>45154</c:v>
                </c:pt>
                <c:pt idx="228">
                  <c:v>45155</c:v>
                </c:pt>
                <c:pt idx="229">
                  <c:v>45156</c:v>
                </c:pt>
                <c:pt idx="230">
                  <c:v>45157</c:v>
                </c:pt>
                <c:pt idx="231">
                  <c:v>45158</c:v>
                </c:pt>
                <c:pt idx="232">
                  <c:v>45159</c:v>
                </c:pt>
                <c:pt idx="233">
                  <c:v>45160</c:v>
                </c:pt>
                <c:pt idx="234">
                  <c:v>45161</c:v>
                </c:pt>
                <c:pt idx="235">
                  <c:v>45162</c:v>
                </c:pt>
                <c:pt idx="236">
                  <c:v>45163</c:v>
                </c:pt>
                <c:pt idx="237">
                  <c:v>45164</c:v>
                </c:pt>
                <c:pt idx="238">
                  <c:v>45165</c:v>
                </c:pt>
                <c:pt idx="239">
                  <c:v>45166</c:v>
                </c:pt>
                <c:pt idx="240">
                  <c:v>45167</c:v>
                </c:pt>
                <c:pt idx="241">
                  <c:v>45168</c:v>
                </c:pt>
                <c:pt idx="242">
                  <c:v>45169</c:v>
                </c:pt>
                <c:pt idx="243">
                  <c:v>45170</c:v>
                </c:pt>
                <c:pt idx="244">
                  <c:v>45171</c:v>
                </c:pt>
                <c:pt idx="245">
                  <c:v>45172</c:v>
                </c:pt>
                <c:pt idx="246">
                  <c:v>45173</c:v>
                </c:pt>
                <c:pt idx="247">
                  <c:v>45174</c:v>
                </c:pt>
                <c:pt idx="248">
                  <c:v>45175</c:v>
                </c:pt>
                <c:pt idx="249">
                  <c:v>45176</c:v>
                </c:pt>
                <c:pt idx="250">
                  <c:v>45177</c:v>
                </c:pt>
                <c:pt idx="251">
                  <c:v>45178</c:v>
                </c:pt>
                <c:pt idx="252">
                  <c:v>45179</c:v>
                </c:pt>
                <c:pt idx="253">
                  <c:v>45180</c:v>
                </c:pt>
                <c:pt idx="254">
                  <c:v>45181</c:v>
                </c:pt>
                <c:pt idx="255">
                  <c:v>45182</c:v>
                </c:pt>
                <c:pt idx="256">
                  <c:v>45183</c:v>
                </c:pt>
                <c:pt idx="257">
                  <c:v>45184</c:v>
                </c:pt>
                <c:pt idx="258">
                  <c:v>45185</c:v>
                </c:pt>
                <c:pt idx="259">
                  <c:v>45186</c:v>
                </c:pt>
                <c:pt idx="260">
                  <c:v>45187</c:v>
                </c:pt>
                <c:pt idx="261">
                  <c:v>45188</c:v>
                </c:pt>
                <c:pt idx="262">
                  <c:v>45189</c:v>
                </c:pt>
                <c:pt idx="263">
                  <c:v>45190</c:v>
                </c:pt>
                <c:pt idx="264">
                  <c:v>45191</c:v>
                </c:pt>
                <c:pt idx="265">
                  <c:v>45192</c:v>
                </c:pt>
                <c:pt idx="266">
                  <c:v>45193</c:v>
                </c:pt>
                <c:pt idx="267">
                  <c:v>45194</c:v>
                </c:pt>
                <c:pt idx="268">
                  <c:v>45195</c:v>
                </c:pt>
                <c:pt idx="269">
                  <c:v>45196</c:v>
                </c:pt>
                <c:pt idx="270">
                  <c:v>45197</c:v>
                </c:pt>
                <c:pt idx="271">
                  <c:v>45198</c:v>
                </c:pt>
                <c:pt idx="272">
                  <c:v>45199</c:v>
                </c:pt>
                <c:pt idx="273">
                  <c:v>45200</c:v>
                </c:pt>
                <c:pt idx="274">
                  <c:v>45201</c:v>
                </c:pt>
                <c:pt idx="275">
                  <c:v>45202</c:v>
                </c:pt>
                <c:pt idx="276">
                  <c:v>45203</c:v>
                </c:pt>
                <c:pt idx="277">
                  <c:v>45204</c:v>
                </c:pt>
                <c:pt idx="278">
                  <c:v>45205</c:v>
                </c:pt>
                <c:pt idx="279">
                  <c:v>45206</c:v>
                </c:pt>
                <c:pt idx="280">
                  <c:v>45207</c:v>
                </c:pt>
                <c:pt idx="281">
                  <c:v>45208</c:v>
                </c:pt>
                <c:pt idx="282">
                  <c:v>45209</c:v>
                </c:pt>
                <c:pt idx="283">
                  <c:v>45210</c:v>
                </c:pt>
                <c:pt idx="284">
                  <c:v>45211</c:v>
                </c:pt>
                <c:pt idx="285">
                  <c:v>45212</c:v>
                </c:pt>
                <c:pt idx="286">
                  <c:v>45213</c:v>
                </c:pt>
                <c:pt idx="287">
                  <c:v>45214</c:v>
                </c:pt>
                <c:pt idx="288">
                  <c:v>45215</c:v>
                </c:pt>
                <c:pt idx="289">
                  <c:v>45216</c:v>
                </c:pt>
                <c:pt idx="290">
                  <c:v>45217</c:v>
                </c:pt>
                <c:pt idx="291">
                  <c:v>45218</c:v>
                </c:pt>
                <c:pt idx="292">
                  <c:v>45219</c:v>
                </c:pt>
                <c:pt idx="293">
                  <c:v>45220</c:v>
                </c:pt>
                <c:pt idx="294">
                  <c:v>45221</c:v>
                </c:pt>
                <c:pt idx="295">
                  <c:v>45222</c:v>
                </c:pt>
                <c:pt idx="296">
                  <c:v>45223</c:v>
                </c:pt>
                <c:pt idx="297">
                  <c:v>45224</c:v>
                </c:pt>
                <c:pt idx="298">
                  <c:v>45225</c:v>
                </c:pt>
                <c:pt idx="299">
                  <c:v>45226</c:v>
                </c:pt>
                <c:pt idx="300">
                  <c:v>45227</c:v>
                </c:pt>
                <c:pt idx="301">
                  <c:v>45228</c:v>
                </c:pt>
                <c:pt idx="302">
                  <c:v>45229</c:v>
                </c:pt>
                <c:pt idx="303">
                  <c:v>45230</c:v>
                </c:pt>
                <c:pt idx="304">
                  <c:v>45231</c:v>
                </c:pt>
                <c:pt idx="305">
                  <c:v>45232</c:v>
                </c:pt>
                <c:pt idx="306">
                  <c:v>45233</c:v>
                </c:pt>
                <c:pt idx="307">
                  <c:v>45234</c:v>
                </c:pt>
                <c:pt idx="308">
                  <c:v>45235</c:v>
                </c:pt>
                <c:pt idx="309">
                  <c:v>45236</c:v>
                </c:pt>
                <c:pt idx="310">
                  <c:v>45237</c:v>
                </c:pt>
                <c:pt idx="311">
                  <c:v>45238</c:v>
                </c:pt>
                <c:pt idx="312">
                  <c:v>45239</c:v>
                </c:pt>
                <c:pt idx="313">
                  <c:v>45240</c:v>
                </c:pt>
                <c:pt idx="314">
                  <c:v>45241</c:v>
                </c:pt>
                <c:pt idx="315">
                  <c:v>45242</c:v>
                </c:pt>
                <c:pt idx="316">
                  <c:v>45243</c:v>
                </c:pt>
                <c:pt idx="317">
                  <c:v>45244</c:v>
                </c:pt>
                <c:pt idx="318">
                  <c:v>45245</c:v>
                </c:pt>
                <c:pt idx="319">
                  <c:v>45246</c:v>
                </c:pt>
                <c:pt idx="320">
                  <c:v>45247</c:v>
                </c:pt>
                <c:pt idx="321">
                  <c:v>45248</c:v>
                </c:pt>
                <c:pt idx="322">
                  <c:v>45249</c:v>
                </c:pt>
                <c:pt idx="323">
                  <c:v>45250</c:v>
                </c:pt>
                <c:pt idx="324">
                  <c:v>45251</c:v>
                </c:pt>
                <c:pt idx="325">
                  <c:v>45252</c:v>
                </c:pt>
                <c:pt idx="326">
                  <c:v>45253</c:v>
                </c:pt>
                <c:pt idx="327">
                  <c:v>45254</c:v>
                </c:pt>
                <c:pt idx="328">
                  <c:v>45255</c:v>
                </c:pt>
                <c:pt idx="329">
                  <c:v>45256</c:v>
                </c:pt>
                <c:pt idx="330">
                  <c:v>45257</c:v>
                </c:pt>
                <c:pt idx="331">
                  <c:v>45258</c:v>
                </c:pt>
                <c:pt idx="332">
                  <c:v>45259</c:v>
                </c:pt>
                <c:pt idx="333">
                  <c:v>45260</c:v>
                </c:pt>
                <c:pt idx="334">
                  <c:v>45261</c:v>
                </c:pt>
                <c:pt idx="335">
                  <c:v>45262</c:v>
                </c:pt>
                <c:pt idx="336">
                  <c:v>45263</c:v>
                </c:pt>
                <c:pt idx="337">
                  <c:v>45264</c:v>
                </c:pt>
                <c:pt idx="338">
                  <c:v>45265</c:v>
                </c:pt>
                <c:pt idx="339">
                  <c:v>45266</c:v>
                </c:pt>
                <c:pt idx="340">
                  <c:v>45267</c:v>
                </c:pt>
                <c:pt idx="341">
                  <c:v>45268</c:v>
                </c:pt>
                <c:pt idx="342">
                  <c:v>45269</c:v>
                </c:pt>
                <c:pt idx="343">
                  <c:v>45270</c:v>
                </c:pt>
                <c:pt idx="344">
                  <c:v>45271</c:v>
                </c:pt>
                <c:pt idx="345">
                  <c:v>45272</c:v>
                </c:pt>
                <c:pt idx="346">
                  <c:v>45273</c:v>
                </c:pt>
                <c:pt idx="347">
                  <c:v>45274</c:v>
                </c:pt>
                <c:pt idx="348">
                  <c:v>45275</c:v>
                </c:pt>
                <c:pt idx="349">
                  <c:v>45276</c:v>
                </c:pt>
                <c:pt idx="350">
                  <c:v>45277</c:v>
                </c:pt>
                <c:pt idx="351">
                  <c:v>45278</c:v>
                </c:pt>
                <c:pt idx="352">
                  <c:v>45279</c:v>
                </c:pt>
                <c:pt idx="353">
                  <c:v>45280</c:v>
                </c:pt>
                <c:pt idx="354">
                  <c:v>45281</c:v>
                </c:pt>
                <c:pt idx="355">
                  <c:v>45282</c:v>
                </c:pt>
                <c:pt idx="356">
                  <c:v>45283</c:v>
                </c:pt>
                <c:pt idx="357">
                  <c:v>45284</c:v>
                </c:pt>
                <c:pt idx="358">
                  <c:v>45285</c:v>
                </c:pt>
                <c:pt idx="359">
                  <c:v>45286</c:v>
                </c:pt>
                <c:pt idx="360">
                  <c:v>45287</c:v>
                </c:pt>
                <c:pt idx="361">
                  <c:v>45288</c:v>
                </c:pt>
                <c:pt idx="362">
                  <c:v>45289</c:v>
                </c:pt>
                <c:pt idx="363">
                  <c:v>45290</c:v>
                </c:pt>
                <c:pt idx="364">
                  <c:v>45291</c:v>
                </c:pt>
              </c:numCache>
            </c:numRef>
          </c:cat>
          <c:val>
            <c:numRef>
              <c:f>GRMS!$FS$11:$FS$375</c:f>
              <c:numCache>
                <c:formatCode>#,##0</c:formatCode>
                <c:ptCount val="365"/>
                <c:pt idx="0">
                  <c:v>3174193</c:v>
                </c:pt>
                <c:pt idx="1">
                  <c:v>60259454</c:v>
                </c:pt>
                <c:pt idx="2">
                  <c:v>87743330</c:v>
                </c:pt>
                <c:pt idx="3">
                  <c:v>61292581</c:v>
                </c:pt>
                <c:pt idx="4">
                  <c:v>94093577</c:v>
                </c:pt>
                <c:pt idx="5">
                  <c:v>26887045</c:v>
                </c:pt>
                <c:pt idx="6">
                  <c:v>4586340</c:v>
                </c:pt>
                <c:pt idx="7">
                  <c:v>287918</c:v>
                </c:pt>
                <c:pt idx="8">
                  <c:v>32340450</c:v>
                </c:pt>
                <c:pt idx="9">
                  <c:v>47129657</c:v>
                </c:pt>
                <c:pt idx="10">
                  <c:v>34780065</c:v>
                </c:pt>
                <c:pt idx="11">
                  <c:v>30213096</c:v>
                </c:pt>
                <c:pt idx="12">
                  <c:v>30228627</c:v>
                </c:pt>
                <c:pt idx="13">
                  <c:v>2447224</c:v>
                </c:pt>
                <c:pt idx="14">
                  <c:v>6263</c:v>
                </c:pt>
                <c:pt idx="15">
                  <c:v>12523</c:v>
                </c:pt>
                <c:pt idx="16">
                  <c:v>5219249</c:v>
                </c:pt>
                <c:pt idx="17">
                  <c:v>43794747</c:v>
                </c:pt>
                <c:pt idx="18">
                  <c:v>18721625</c:v>
                </c:pt>
                <c:pt idx="19">
                  <c:v>35892646</c:v>
                </c:pt>
                <c:pt idx="20">
                  <c:v>6242665</c:v>
                </c:pt>
                <c:pt idx="21">
                  <c:v>1966586</c:v>
                </c:pt>
                <c:pt idx="22">
                  <c:v>12233882</c:v>
                </c:pt>
                <c:pt idx="23">
                  <c:v>36347294</c:v>
                </c:pt>
                <c:pt idx="24">
                  <c:v>34597235</c:v>
                </c:pt>
                <c:pt idx="25">
                  <c:v>8953804</c:v>
                </c:pt>
                <c:pt idx="26">
                  <c:v>7009584</c:v>
                </c:pt>
                <c:pt idx="27">
                  <c:v>2633017</c:v>
                </c:pt>
                <c:pt idx="28">
                  <c:v>18112279</c:v>
                </c:pt>
                <c:pt idx="29">
                  <c:v>105826817</c:v>
                </c:pt>
                <c:pt idx="30">
                  <c:v>97078501</c:v>
                </c:pt>
                <c:pt idx="31">
                  <c:v>89038288</c:v>
                </c:pt>
                <c:pt idx="32">
                  <c:v>112516704</c:v>
                </c:pt>
                <c:pt idx="33">
                  <c:v>108512101</c:v>
                </c:pt>
                <c:pt idx="34">
                  <c:v>42450218</c:v>
                </c:pt>
                <c:pt idx="35">
                  <c:v>3056267</c:v>
                </c:pt>
                <c:pt idx="36">
                  <c:v>84609249</c:v>
                </c:pt>
                <c:pt idx="37">
                  <c:v>105878255</c:v>
                </c:pt>
                <c:pt idx="38">
                  <c:v>107417663</c:v>
                </c:pt>
                <c:pt idx="39">
                  <c:v>106872515</c:v>
                </c:pt>
                <c:pt idx="40">
                  <c:v>100381245</c:v>
                </c:pt>
                <c:pt idx="41">
                  <c:v>65058465</c:v>
                </c:pt>
                <c:pt idx="42">
                  <c:v>58009974</c:v>
                </c:pt>
                <c:pt idx="43">
                  <c:v>112940560</c:v>
                </c:pt>
                <c:pt idx="44">
                  <c:v>112231879</c:v>
                </c:pt>
                <c:pt idx="45">
                  <c:v>119530602</c:v>
                </c:pt>
                <c:pt idx="46">
                  <c:v>117003030</c:v>
                </c:pt>
                <c:pt idx="47">
                  <c:v>92669453</c:v>
                </c:pt>
                <c:pt idx="48">
                  <c:v>49624011</c:v>
                </c:pt>
                <c:pt idx="49">
                  <c:v>49449275</c:v>
                </c:pt>
                <c:pt idx="50">
                  <c:v>93408443</c:v>
                </c:pt>
                <c:pt idx="51">
                  <c:v>122351714</c:v>
                </c:pt>
                <c:pt idx="52">
                  <c:v>110245339</c:v>
                </c:pt>
                <c:pt idx="53">
                  <c:v>102689932</c:v>
                </c:pt>
                <c:pt idx="54">
                  <c:v>112655724</c:v>
                </c:pt>
                <c:pt idx="55">
                  <c:v>51195857</c:v>
                </c:pt>
                <c:pt idx="56">
                  <c:v>3205061</c:v>
                </c:pt>
                <c:pt idx="57">
                  <c:v>45847525</c:v>
                </c:pt>
                <c:pt idx="58">
                  <c:v>64606071</c:v>
                </c:pt>
                <c:pt idx="59">
                  <c:v>109664497</c:v>
                </c:pt>
                <c:pt idx="60">
                  <c:v>108664819</c:v>
                </c:pt>
                <c:pt idx="61">
                  <c:v>111164233</c:v>
                </c:pt>
                <c:pt idx="62">
                  <c:v>86536272</c:v>
                </c:pt>
                <c:pt idx="63">
                  <c:v>56504717</c:v>
                </c:pt>
                <c:pt idx="64">
                  <c:v>92745372</c:v>
                </c:pt>
                <c:pt idx="65">
                  <c:v>60328605</c:v>
                </c:pt>
                <c:pt idx="66">
                  <c:v>3518319</c:v>
                </c:pt>
                <c:pt idx="67">
                  <c:v>12921</c:v>
                </c:pt>
                <c:pt idx="68">
                  <c:v>12812</c:v>
                </c:pt>
                <c:pt idx="69">
                  <c:v>12862</c:v>
                </c:pt>
                <c:pt idx="70">
                  <c:v>12889</c:v>
                </c:pt>
                <c:pt idx="71">
                  <c:v>12908</c:v>
                </c:pt>
                <c:pt idx="72">
                  <c:v>23889875</c:v>
                </c:pt>
                <c:pt idx="73">
                  <c:v>44319271</c:v>
                </c:pt>
                <c:pt idx="74">
                  <c:v>2111943</c:v>
                </c:pt>
                <c:pt idx="75">
                  <c:v>7364309</c:v>
                </c:pt>
                <c:pt idx="76">
                  <c:v>25270824</c:v>
                </c:pt>
                <c:pt idx="77">
                  <c:v>15333488</c:v>
                </c:pt>
                <c:pt idx="78">
                  <c:v>64572529</c:v>
                </c:pt>
                <c:pt idx="79">
                  <c:v>66536323</c:v>
                </c:pt>
                <c:pt idx="80">
                  <c:v>2159187</c:v>
                </c:pt>
                <c:pt idx="81">
                  <c:v>12826</c:v>
                </c:pt>
                <c:pt idx="82">
                  <c:v>19347</c:v>
                </c:pt>
                <c:pt idx="83">
                  <c:v>12822</c:v>
                </c:pt>
                <c:pt idx="84">
                  <c:v>1929512</c:v>
                </c:pt>
                <c:pt idx="85">
                  <c:v>41392151</c:v>
                </c:pt>
                <c:pt idx="86">
                  <c:v>34730019</c:v>
                </c:pt>
                <c:pt idx="87">
                  <c:v>11479</c:v>
                </c:pt>
                <c:pt idx="88">
                  <c:v>13815</c:v>
                </c:pt>
                <c:pt idx="89">
                  <c:v>12682</c:v>
                </c:pt>
                <c:pt idx="90">
                  <c:v>12694</c:v>
                </c:pt>
                <c:pt idx="91">
                  <c:v>12696</c:v>
                </c:pt>
                <c:pt idx="92">
                  <c:v>3185328</c:v>
                </c:pt>
                <c:pt idx="93">
                  <c:v>373640</c:v>
                </c:pt>
                <c:pt idx="94">
                  <c:v>10309809</c:v>
                </c:pt>
                <c:pt idx="95">
                  <c:v>4108467</c:v>
                </c:pt>
                <c:pt idx="96">
                  <c:v>17110160</c:v>
                </c:pt>
                <c:pt idx="97">
                  <c:v>13275080</c:v>
                </c:pt>
                <c:pt idx="98">
                  <c:v>5485685</c:v>
                </c:pt>
                <c:pt idx="99">
                  <c:v>1992582</c:v>
                </c:pt>
                <c:pt idx="100">
                  <c:v>2522722</c:v>
                </c:pt>
                <c:pt idx="101">
                  <c:v>12737</c:v>
                </c:pt>
                <c:pt idx="102">
                  <c:v>3010207</c:v>
                </c:pt>
                <c:pt idx="103">
                  <c:v>1459135</c:v>
                </c:pt>
                <c:pt idx="104">
                  <c:v>18019</c:v>
                </c:pt>
                <c:pt idx="105">
                  <c:v>4814779</c:v>
                </c:pt>
                <c:pt idx="106">
                  <c:v>33053180</c:v>
                </c:pt>
                <c:pt idx="107">
                  <c:v>60478227</c:v>
                </c:pt>
                <c:pt idx="108">
                  <c:v>89915076</c:v>
                </c:pt>
                <c:pt idx="109">
                  <c:v>91459163</c:v>
                </c:pt>
                <c:pt idx="110">
                  <c:v>60286848</c:v>
                </c:pt>
                <c:pt idx="111">
                  <c:v>19305633</c:v>
                </c:pt>
                <c:pt idx="112">
                  <c:v>17158933</c:v>
                </c:pt>
                <c:pt idx="113">
                  <c:v>68807823</c:v>
                </c:pt>
                <c:pt idx="114">
                  <c:v>70481400</c:v>
                </c:pt>
                <c:pt idx="115">
                  <c:v>81086034</c:v>
                </c:pt>
                <c:pt idx="116">
                  <c:v>75034263</c:v>
                </c:pt>
                <c:pt idx="117">
                  <c:v>72946505</c:v>
                </c:pt>
                <c:pt idx="118">
                  <c:v>24624711</c:v>
                </c:pt>
                <c:pt idx="119">
                  <c:v>5652026</c:v>
                </c:pt>
                <c:pt idx="120">
                  <c:v>43527552</c:v>
                </c:pt>
                <c:pt idx="121">
                  <c:v>74041064</c:v>
                </c:pt>
                <c:pt idx="122">
                  <c:v>46724850</c:v>
                </c:pt>
                <c:pt idx="123">
                  <c:v>66677335</c:v>
                </c:pt>
                <c:pt idx="124">
                  <c:v>78326854</c:v>
                </c:pt>
                <c:pt idx="125">
                  <c:v>44990865</c:v>
                </c:pt>
                <c:pt idx="126">
                  <c:v>25061799</c:v>
                </c:pt>
                <c:pt idx="127">
                  <c:v>49432371</c:v>
                </c:pt>
                <c:pt idx="128">
                  <c:v>41498865</c:v>
                </c:pt>
                <c:pt idx="129">
                  <c:v>20218221</c:v>
                </c:pt>
                <c:pt idx="130">
                  <c:v>24913366</c:v>
                </c:pt>
                <c:pt idx="131">
                  <c:v>8716804</c:v>
                </c:pt>
                <c:pt idx="132">
                  <c:v>12866</c:v>
                </c:pt>
                <c:pt idx="133">
                  <c:v>6003</c:v>
                </c:pt>
                <c:pt idx="134">
                  <c:v>12130</c:v>
                </c:pt>
                <c:pt idx="135">
                  <c:v>5981</c:v>
                </c:pt>
                <c:pt idx="136">
                  <c:v>0</c:v>
                </c:pt>
                <c:pt idx="137">
                  <c:v>0</c:v>
                </c:pt>
                <c:pt idx="138">
                  <c:v>9948</c:v>
                </c:pt>
                <c:pt idx="139">
                  <c:v>0</c:v>
                </c:pt>
                <c:pt idx="140">
                  <c:v>2802668</c:v>
                </c:pt>
                <c:pt idx="141">
                  <c:v>42066616</c:v>
                </c:pt>
                <c:pt idx="142">
                  <c:v>40594442</c:v>
                </c:pt>
                <c:pt idx="143">
                  <c:v>41969716</c:v>
                </c:pt>
                <c:pt idx="144">
                  <c:v>9872449</c:v>
                </c:pt>
                <c:pt idx="145">
                  <c:v>17367111</c:v>
                </c:pt>
                <c:pt idx="146">
                  <c:v>29153744</c:v>
                </c:pt>
                <c:pt idx="147">
                  <c:v>50479223</c:v>
                </c:pt>
                <c:pt idx="148">
                  <c:v>99611281</c:v>
                </c:pt>
                <c:pt idx="149">
                  <c:v>108297250</c:v>
                </c:pt>
                <c:pt idx="150">
                  <c:v>102635701</c:v>
                </c:pt>
                <c:pt idx="151">
                  <c:v>101140408</c:v>
                </c:pt>
                <c:pt idx="152">
                  <c:v>101475561</c:v>
                </c:pt>
                <c:pt idx="153">
                  <c:v>62729610</c:v>
                </c:pt>
                <c:pt idx="154">
                  <c:v>58494759</c:v>
                </c:pt>
                <c:pt idx="155">
                  <c:v>86560050</c:v>
                </c:pt>
                <c:pt idx="156">
                  <c:v>80874485</c:v>
                </c:pt>
                <c:pt idx="157">
                  <c:v>77296886</c:v>
                </c:pt>
                <c:pt idx="158">
                  <c:v>32580998</c:v>
                </c:pt>
                <c:pt idx="159">
                  <c:v>23349004</c:v>
                </c:pt>
                <c:pt idx="160">
                  <c:v>12737367</c:v>
                </c:pt>
                <c:pt idx="161">
                  <c:v>25020896</c:v>
                </c:pt>
                <c:pt idx="162">
                  <c:v>87451978</c:v>
                </c:pt>
                <c:pt idx="163">
                  <c:v>72384177</c:v>
                </c:pt>
                <c:pt idx="164">
                  <c:v>58385244</c:v>
                </c:pt>
                <c:pt idx="165">
                  <c:v>69182223</c:v>
                </c:pt>
                <c:pt idx="166">
                  <c:v>78342402</c:v>
                </c:pt>
                <c:pt idx="167">
                  <c:v>50406065</c:v>
                </c:pt>
                <c:pt idx="168">
                  <c:v>39855032</c:v>
                </c:pt>
                <c:pt idx="169">
                  <c:v>79362031</c:v>
                </c:pt>
                <c:pt idx="170">
                  <c:v>79739399</c:v>
                </c:pt>
                <c:pt idx="171">
                  <c:v>76143361</c:v>
                </c:pt>
                <c:pt idx="172">
                  <c:v>75271604</c:v>
                </c:pt>
                <c:pt idx="173">
                  <c:v>56182808</c:v>
                </c:pt>
                <c:pt idx="174">
                  <c:v>13979495</c:v>
                </c:pt>
                <c:pt idx="175">
                  <c:v>15675546</c:v>
                </c:pt>
                <c:pt idx="176">
                  <c:v>24491076</c:v>
                </c:pt>
                <c:pt idx="177">
                  <c:v>49850146</c:v>
                </c:pt>
                <c:pt idx="178">
                  <c:v>73544127</c:v>
                </c:pt>
                <c:pt idx="179">
                  <c:v>59378778</c:v>
                </c:pt>
                <c:pt idx="180">
                  <c:v>50256206</c:v>
                </c:pt>
                <c:pt idx="181">
                  <c:v>27740319</c:v>
                </c:pt>
                <c:pt idx="182">
                  <c:v>28391370</c:v>
                </c:pt>
                <c:pt idx="183">
                  <c:v>86907707</c:v>
                </c:pt>
                <c:pt idx="184">
                  <c:v>90167377</c:v>
                </c:pt>
                <c:pt idx="185">
                  <c:v>90727958</c:v>
                </c:pt>
                <c:pt idx="186">
                  <c:v>88513664</c:v>
                </c:pt>
                <c:pt idx="187">
                  <c:v>68542487</c:v>
                </c:pt>
                <c:pt idx="188">
                  <c:v>51420328</c:v>
                </c:pt>
                <c:pt idx="189">
                  <c:v>57633746</c:v>
                </c:pt>
                <c:pt idx="190">
                  <c:v>110216678</c:v>
                </c:pt>
                <c:pt idx="191">
                  <c:v>104287198</c:v>
                </c:pt>
                <c:pt idx="192">
                  <c:v>105809774</c:v>
                </c:pt>
                <c:pt idx="193">
                  <c:v>96942554</c:v>
                </c:pt>
                <c:pt idx="194">
                  <c:v>37509877</c:v>
                </c:pt>
                <c:pt idx="195">
                  <c:v>7648865</c:v>
                </c:pt>
                <c:pt idx="196">
                  <c:v>19714380</c:v>
                </c:pt>
                <c:pt idx="197">
                  <c:v>69367838</c:v>
                </c:pt>
                <c:pt idx="198">
                  <c:v>90321613</c:v>
                </c:pt>
                <c:pt idx="199">
                  <c:v>85581220</c:v>
                </c:pt>
                <c:pt idx="200">
                  <c:v>72975348</c:v>
                </c:pt>
                <c:pt idx="201">
                  <c:v>63606512</c:v>
                </c:pt>
                <c:pt idx="202">
                  <c:v>53802398</c:v>
                </c:pt>
                <c:pt idx="203">
                  <c:v>32922171</c:v>
                </c:pt>
                <c:pt idx="204">
                  <c:v>71671554</c:v>
                </c:pt>
                <c:pt idx="205">
                  <c:v>70609283</c:v>
                </c:pt>
                <c:pt idx="206">
                  <c:v>78674212</c:v>
                </c:pt>
                <c:pt idx="207">
                  <c:v>66893453</c:v>
                </c:pt>
                <c:pt idx="208">
                  <c:v>65868879</c:v>
                </c:pt>
                <c:pt idx="209">
                  <c:v>45705802</c:v>
                </c:pt>
                <c:pt idx="210">
                  <c:v>29559689</c:v>
                </c:pt>
                <c:pt idx="211">
                  <c:v>51813882</c:v>
                </c:pt>
                <c:pt idx="212">
                  <c:v>38368456</c:v>
                </c:pt>
                <c:pt idx="213">
                  <c:v>6854323</c:v>
                </c:pt>
                <c:pt idx="214">
                  <c:v>7148903</c:v>
                </c:pt>
                <c:pt idx="215">
                  <c:v>20170625</c:v>
                </c:pt>
                <c:pt idx="216">
                  <c:v>18304616</c:v>
                </c:pt>
                <c:pt idx="217">
                  <c:v>10477834</c:v>
                </c:pt>
                <c:pt idx="218">
                  <c:v>68655765</c:v>
                </c:pt>
                <c:pt idx="219">
                  <c:v>79421377</c:v>
                </c:pt>
                <c:pt idx="220">
                  <c:v>88775789</c:v>
                </c:pt>
                <c:pt idx="221">
                  <c:v>89140777</c:v>
                </c:pt>
                <c:pt idx="222">
                  <c:v>93127941</c:v>
                </c:pt>
                <c:pt idx="223">
                  <c:v>44370733</c:v>
                </c:pt>
                <c:pt idx="224">
                  <c:v>27188129</c:v>
                </c:pt>
                <c:pt idx="225">
                  <c:v>43695257</c:v>
                </c:pt>
                <c:pt idx="226">
                  <c:v>34722413</c:v>
                </c:pt>
                <c:pt idx="227">
                  <c:v>62545226</c:v>
                </c:pt>
                <c:pt idx="228">
                  <c:v>75295350</c:v>
                </c:pt>
                <c:pt idx="229">
                  <c:v>61608938</c:v>
                </c:pt>
                <c:pt idx="230">
                  <c:v>43766875</c:v>
                </c:pt>
                <c:pt idx="231">
                  <c:v>46223431</c:v>
                </c:pt>
                <c:pt idx="232">
                  <c:v>74758421</c:v>
                </c:pt>
                <c:pt idx="233">
                  <c:v>95797892</c:v>
                </c:pt>
                <c:pt idx="234">
                  <c:v>112606612</c:v>
                </c:pt>
                <c:pt idx="235">
                  <c:v>95471757</c:v>
                </c:pt>
                <c:pt idx="236">
                  <c:v>86398330</c:v>
                </c:pt>
                <c:pt idx="237">
                  <c:v>31760615</c:v>
                </c:pt>
                <c:pt idx="238">
                  <c:v>9348607</c:v>
                </c:pt>
                <c:pt idx="239">
                  <c:v>23109220</c:v>
                </c:pt>
                <c:pt idx="240">
                  <c:v>42948420</c:v>
                </c:pt>
                <c:pt idx="241">
                  <c:v>58380705</c:v>
                </c:pt>
                <c:pt idx="242">
                  <c:v>79748188</c:v>
                </c:pt>
                <c:pt idx="243">
                  <c:v>82921346</c:v>
                </c:pt>
                <c:pt idx="244">
                  <c:v>55335110</c:v>
                </c:pt>
                <c:pt idx="245">
                  <c:v>4048466</c:v>
                </c:pt>
                <c:pt idx="246">
                  <c:v>60427640</c:v>
                </c:pt>
                <c:pt idx="247">
                  <c:v>73899667</c:v>
                </c:pt>
                <c:pt idx="248">
                  <c:v>88084391</c:v>
                </c:pt>
                <c:pt idx="249">
                  <c:v>88096861</c:v>
                </c:pt>
                <c:pt idx="250">
                  <c:v>79220800</c:v>
                </c:pt>
                <c:pt idx="251">
                  <c:v>43716254</c:v>
                </c:pt>
                <c:pt idx="252">
                  <c:v>47365746</c:v>
                </c:pt>
                <c:pt idx="253">
                  <c:v>93851382</c:v>
                </c:pt>
                <c:pt idx="254">
                  <c:v>91214058</c:v>
                </c:pt>
                <c:pt idx="255">
                  <c:v>91806994</c:v>
                </c:pt>
                <c:pt idx="256">
                  <c:v>91620923</c:v>
                </c:pt>
                <c:pt idx="257">
                  <c:v>90629327</c:v>
                </c:pt>
                <c:pt idx="258">
                  <c:v>46731226</c:v>
                </c:pt>
                <c:pt idx="259">
                  <c:v>15657917</c:v>
                </c:pt>
                <c:pt idx="260">
                  <c:v>98099321</c:v>
                </c:pt>
                <c:pt idx="261">
                  <c:v>89473798</c:v>
                </c:pt>
                <c:pt idx="262">
                  <c:v>46948132</c:v>
                </c:pt>
                <c:pt idx="263">
                  <c:v>31890859</c:v>
                </c:pt>
                <c:pt idx="264">
                  <c:v>37520215</c:v>
                </c:pt>
                <c:pt idx="265">
                  <c:v>27033594</c:v>
                </c:pt>
                <c:pt idx="266">
                  <c:v>24669175</c:v>
                </c:pt>
                <c:pt idx="267">
                  <c:v>64395253</c:v>
                </c:pt>
                <c:pt idx="268">
                  <c:v>68799722</c:v>
                </c:pt>
                <c:pt idx="269">
                  <c:v>53529567</c:v>
                </c:pt>
                <c:pt idx="270">
                  <c:v>52632846</c:v>
                </c:pt>
                <c:pt idx="271">
                  <c:v>53734999</c:v>
                </c:pt>
                <c:pt idx="272">
                  <c:v>31534682</c:v>
                </c:pt>
                <c:pt idx="273">
                  <c:v>25179673</c:v>
                </c:pt>
                <c:pt idx="274">
                  <c:v>71352806</c:v>
                </c:pt>
                <c:pt idx="275">
                  <c:v>61824345</c:v>
                </c:pt>
                <c:pt idx="276">
                  <c:v>76275853</c:v>
                </c:pt>
                <c:pt idx="277">
                  <c:v>75893919</c:v>
                </c:pt>
                <c:pt idx="278">
                  <c:v>69945510</c:v>
                </c:pt>
                <c:pt idx="279">
                  <c:v>60796687</c:v>
                </c:pt>
                <c:pt idx="280">
                  <c:v>67381792</c:v>
                </c:pt>
                <c:pt idx="281">
                  <c:v>101208458</c:v>
                </c:pt>
                <c:pt idx="282">
                  <c:v>99505297</c:v>
                </c:pt>
                <c:pt idx="283">
                  <c:v>97886136</c:v>
                </c:pt>
                <c:pt idx="284">
                  <c:v>70864089</c:v>
                </c:pt>
                <c:pt idx="285">
                  <c:v>63498280</c:v>
                </c:pt>
                <c:pt idx="286">
                  <c:v>56997222</c:v>
                </c:pt>
                <c:pt idx="287">
                  <c:v>37843252</c:v>
                </c:pt>
                <c:pt idx="288">
                  <c:v>55617838</c:v>
                </c:pt>
                <c:pt idx="289">
                  <c:v>11774900</c:v>
                </c:pt>
                <c:pt idx="290">
                  <c:v>738</c:v>
                </c:pt>
                <c:pt idx="291">
                  <c:v>2717</c:v>
                </c:pt>
                <c:pt idx="292">
                  <c:v>21871</c:v>
                </c:pt>
                <c:pt idx="293">
                  <c:v>18950300</c:v>
                </c:pt>
                <c:pt idx="294">
                  <c:v>12414375</c:v>
                </c:pt>
                <c:pt idx="295">
                  <c:v>60686491</c:v>
                </c:pt>
                <c:pt idx="296">
                  <c:v>4965020</c:v>
                </c:pt>
                <c:pt idx="297">
                  <c:v>1070527</c:v>
                </c:pt>
                <c:pt idx="298">
                  <c:v>19820</c:v>
                </c:pt>
                <c:pt idx="299">
                  <c:v>5159193</c:v>
                </c:pt>
                <c:pt idx="300">
                  <c:v>20807</c:v>
                </c:pt>
                <c:pt idx="301">
                  <c:v>1429909</c:v>
                </c:pt>
                <c:pt idx="302">
                  <c:v>739615</c:v>
                </c:pt>
                <c:pt idx="303">
                  <c:v>14486688</c:v>
                </c:pt>
                <c:pt idx="304">
                  <c:v>13446</c:v>
                </c:pt>
                <c:pt idx="305">
                  <c:v>13359</c:v>
                </c:pt>
                <c:pt idx="306">
                  <c:v>13379</c:v>
                </c:pt>
                <c:pt idx="307">
                  <c:v>12819</c:v>
                </c:pt>
                <c:pt idx="308">
                  <c:v>13420</c:v>
                </c:pt>
                <c:pt idx="309">
                  <c:v>15277208</c:v>
                </c:pt>
                <c:pt idx="310">
                  <c:v>52176670</c:v>
                </c:pt>
                <c:pt idx="311">
                  <c:v>32334274</c:v>
                </c:pt>
                <c:pt idx="312">
                  <c:v>23287768</c:v>
                </c:pt>
                <c:pt idx="313">
                  <c:v>2681873</c:v>
                </c:pt>
                <c:pt idx="314">
                  <c:v>21375</c:v>
                </c:pt>
                <c:pt idx="315">
                  <c:v>8363824</c:v>
                </c:pt>
                <c:pt idx="316">
                  <c:v>13766007</c:v>
                </c:pt>
                <c:pt idx="317">
                  <c:v>38144617</c:v>
                </c:pt>
                <c:pt idx="318">
                  <c:v>54626910</c:v>
                </c:pt>
                <c:pt idx="319">
                  <c:v>71448879</c:v>
                </c:pt>
                <c:pt idx="320">
                  <c:v>76681685</c:v>
                </c:pt>
                <c:pt idx="321">
                  <c:v>30272995</c:v>
                </c:pt>
                <c:pt idx="322">
                  <c:v>30700817</c:v>
                </c:pt>
                <c:pt idx="323">
                  <c:v>37145472</c:v>
                </c:pt>
                <c:pt idx="324">
                  <c:v>13540</c:v>
                </c:pt>
                <c:pt idx="325">
                  <c:v>5556091</c:v>
                </c:pt>
                <c:pt idx="326">
                  <c:v>10427929</c:v>
                </c:pt>
                <c:pt idx="327">
                  <c:v>24020629</c:v>
                </c:pt>
                <c:pt idx="328">
                  <c:v>52870317</c:v>
                </c:pt>
                <c:pt idx="329">
                  <c:v>66876428</c:v>
                </c:pt>
                <c:pt idx="330">
                  <c:v>52637901</c:v>
                </c:pt>
                <c:pt idx="331">
                  <c:v>94513183</c:v>
                </c:pt>
                <c:pt idx="332">
                  <c:v>41215528</c:v>
                </c:pt>
                <c:pt idx="333">
                  <c:v>53497728</c:v>
                </c:pt>
                <c:pt idx="334">
                  <c:v>40042444</c:v>
                </c:pt>
                <c:pt idx="335">
                  <c:v>29794841</c:v>
                </c:pt>
                <c:pt idx="336">
                  <c:v>7479</c:v>
                </c:pt>
                <c:pt idx="337">
                  <c:v>41591393</c:v>
                </c:pt>
                <c:pt idx="338">
                  <c:v>106270032</c:v>
                </c:pt>
                <c:pt idx="339">
                  <c:v>65564752</c:v>
                </c:pt>
                <c:pt idx="340">
                  <c:v>37848364</c:v>
                </c:pt>
                <c:pt idx="341">
                  <c:v>8381573</c:v>
                </c:pt>
                <c:pt idx="342">
                  <c:v>7430341</c:v>
                </c:pt>
                <c:pt idx="343">
                  <c:v>372655</c:v>
                </c:pt>
                <c:pt idx="344">
                  <c:v>46518772</c:v>
                </c:pt>
                <c:pt idx="345">
                  <c:v>2886504</c:v>
                </c:pt>
                <c:pt idx="346">
                  <c:v>14030</c:v>
                </c:pt>
                <c:pt idx="347">
                  <c:v>21140513</c:v>
                </c:pt>
                <c:pt idx="348">
                  <c:v>14740220</c:v>
                </c:pt>
                <c:pt idx="349">
                  <c:v>21660244</c:v>
                </c:pt>
                <c:pt idx="350">
                  <c:v>27549349</c:v>
                </c:pt>
                <c:pt idx="351">
                  <c:v>86445978</c:v>
                </c:pt>
                <c:pt idx="352">
                  <c:v>28263291</c:v>
                </c:pt>
                <c:pt idx="353">
                  <c:v>2457667</c:v>
                </c:pt>
                <c:pt idx="354">
                  <c:v>19312</c:v>
                </c:pt>
                <c:pt idx="355">
                  <c:v>11170</c:v>
                </c:pt>
                <c:pt idx="356">
                  <c:v>13790</c:v>
                </c:pt>
                <c:pt idx="357">
                  <c:v>10439236</c:v>
                </c:pt>
                <c:pt idx="358">
                  <c:v>4333744</c:v>
                </c:pt>
                <c:pt idx="359">
                  <c:v>24202768</c:v>
                </c:pt>
                <c:pt idx="360">
                  <c:v>33057280</c:v>
                </c:pt>
                <c:pt idx="361">
                  <c:v>41796338</c:v>
                </c:pt>
                <c:pt idx="362">
                  <c:v>38203222</c:v>
                </c:pt>
                <c:pt idx="363">
                  <c:v>3502690</c:v>
                </c:pt>
                <c:pt idx="364">
                  <c:v>13622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1107-4CC6-84BC-5FF0998CD19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846029488"/>
        <c:axId val="845936008"/>
      </c:lineChart>
      <c:dateAx>
        <c:axId val="846029488"/>
        <c:scaling>
          <c:orientation val="minMax"/>
        </c:scaling>
        <c:delete val="0"/>
        <c:axPos val="b"/>
        <c:numFmt formatCode="mmm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845936008"/>
        <c:crosses val="autoZero"/>
        <c:auto val="1"/>
        <c:lblOffset val="100"/>
        <c:baseTimeUnit val="days"/>
        <c:majorUnit val="1"/>
        <c:majorTimeUnit val="months"/>
      </c:dateAx>
      <c:valAx>
        <c:axId val="845936008"/>
        <c:scaling>
          <c:orientation val="minMax"/>
          <c:max val="160000000"/>
          <c:min val="0"/>
        </c:scaling>
        <c:delete val="0"/>
        <c:axPos val="l"/>
        <c:majorGridlines>
          <c:spPr>
            <a:ln w="9525" cap="flat" cmpd="sng" algn="ctr">
              <a:solidFill>
                <a:srgbClr val="C3C3C3"/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846029488"/>
        <c:crosses val="autoZero"/>
        <c:crossBetween val="between"/>
        <c:majorUnit val="30000000"/>
        <c:dispUnits>
          <c:builtInUnit val="millions"/>
          <c:dispUnitsLbl>
            <c:layout>
              <c:manualLayout>
                <c:xMode val="edge"/>
                <c:yMode val="edge"/>
                <c:x val="3.7459741918368646E-4"/>
                <c:y val="4.1666666666666664E-2"/>
              </c:manualLayout>
            </c:layout>
            <c:tx>
              <c:rich>
                <a:bodyPr rot="0" spcFirstLastPara="1" vertOverflow="ellipsis" wrap="square" anchor="ctr" anchorCtr="1"/>
                <a:lstStyle/>
                <a:p>
                  <a:pPr>
                    <a:defRPr sz="12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r>
                    <a:rPr lang="en-US" sz="1200"/>
                    <a:t>GWh</a:t>
                  </a:r>
                </a:p>
              </c:rich>
            </c:tx>
            <c:spPr>
              <a:noFill/>
              <a:ln>
                <a:noFill/>
              </a:ln>
              <a:effectLst/>
            </c:spPr>
            <c:txPr>
              <a:bodyPr rot="0" spcFirstLastPara="1" vertOverflow="ellipsis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</c:dispUnitsLbl>
        </c:dispUnits>
      </c:valAx>
      <c:spPr>
        <a:gradFill>
          <a:gsLst>
            <a:gs pos="0">
              <a:srgbClr val="DCE6F2">
                <a:alpha val="50000"/>
              </a:srgbClr>
            </a:gs>
            <a:gs pos="100000">
              <a:srgbClr val="DCE6F2"/>
            </a:gs>
            <a:gs pos="100000">
              <a:srgbClr val="FECC99"/>
            </a:gs>
          </a:gsLst>
          <a:lin ang="5400000" scaled="1"/>
        </a:gradFill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4508338921274773"/>
          <c:y val="0.90507618839311754"/>
          <c:w val="0.30983322157450449"/>
          <c:h val="9.492381160688247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pt-PT"/>
    </a:p>
  </c:txPr>
  <c:externalData r:id="rId3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Evolução 2021 - 2024 (Jan-Abr)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title>
    <c:autoTitleDeleted val="0"/>
    <c:plotArea>
      <c:layout>
        <c:manualLayout>
          <c:layoutTarget val="inner"/>
          <c:xMode val="edge"/>
          <c:yMode val="edge"/>
          <c:x val="8.8419600013787986E-2"/>
          <c:y val="0.17786611258655821"/>
          <c:w val="0.79081668837217411"/>
          <c:h val="0.66861933086075942"/>
        </c:manualLayout>
      </c:layout>
      <c:barChart>
        <c:barDir val="col"/>
        <c:grouping val="clustered"/>
        <c:varyColors val="0"/>
        <c:ser>
          <c:idx val="2"/>
          <c:order val="0"/>
          <c:tx>
            <c:strRef>
              <c:f>'CSSG_consumos (2)'!$H$129</c:f>
              <c:strCache>
                <c:ptCount val="1"/>
                <c:pt idx="0">
                  <c:v>2021</c:v>
                </c:pt>
              </c:strCache>
            </c:strRef>
          </c:tx>
          <c:spPr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c:spPr>
          <c:invertIfNegative val="0"/>
          <c:val>
            <c:numRef>
              <c:f>'CSSG_consumos (2)'!$H$144</c:f>
              <c:numCache>
                <c:formatCode>#,##0</c:formatCode>
                <c:ptCount val="1"/>
                <c:pt idx="0">
                  <c:v>5280167226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5E3-4227-9B47-E112F3A18E85}"/>
            </c:ext>
          </c:extLst>
        </c:ser>
        <c:ser>
          <c:idx val="0"/>
          <c:order val="1"/>
          <c:tx>
            <c:strRef>
              <c:f>'CSSG_consumos (2)'!$I$129</c:f>
              <c:strCache>
                <c:ptCount val="1"/>
                <c:pt idx="0">
                  <c:v>2022</c:v>
                </c:pt>
              </c:strCache>
            </c:strRef>
          </c:tx>
          <c:spPr>
            <a:solidFill>
              <a:srgbClr val="92D050"/>
            </a:solidFill>
            <a:ln>
              <a:solidFill>
                <a:srgbClr val="92D050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92D050"/>
              </a:solidFill>
              <a:ln>
                <a:solidFill>
                  <a:srgbClr val="92D05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65E3-4227-9B47-E112F3A18E85}"/>
              </c:ext>
            </c:extLst>
          </c:dPt>
          <c:val>
            <c:numRef>
              <c:f>'CSSG_consumos (2)'!$I$144</c:f>
              <c:numCache>
                <c:formatCode>#,##0</c:formatCode>
                <c:ptCount val="1"/>
                <c:pt idx="0">
                  <c:v>8758755929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5E3-4227-9B47-E112F3A18E85}"/>
            </c:ext>
          </c:extLst>
        </c:ser>
        <c:ser>
          <c:idx val="1"/>
          <c:order val="2"/>
          <c:tx>
            <c:strRef>
              <c:f>'CSSG_consumos (2)'!$J$129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CC6600"/>
            </a:solidFill>
            <a:ln>
              <a:noFill/>
            </a:ln>
            <a:effectLst/>
          </c:spPr>
          <c:invertIfNegative val="0"/>
          <c:val>
            <c:numRef>
              <c:f>'CSSG_consumos (2)'!$J$144</c:f>
              <c:numCache>
                <c:formatCode>#,##0</c:formatCode>
                <c:ptCount val="1"/>
                <c:pt idx="0">
                  <c:v>5090444884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5E3-4227-9B47-E112F3A18E85}"/>
            </c:ext>
          </c:extLst>
        </c:ser>
        <c:ser>
          <c:idx val="3"/>
          <c:order val="3"/>
          <c:tx>
            <c:strRef>
              <c:f>'CSSG_consumos (2)'!$L$129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rgbClr val="002060"/>
            </a:solidFill>
            <a:ln>
              <a:noFill/>
            </a:ln>
            <a:effectLst/>
          </c:spPr>
          <c:invertIfNegative val="0"/>
          <c:val>
            <c:numRef>
              <c:f>'CSSG_consumos (2)'!$L$144</c:f>
              <c:numCache>
                <c:formatCode>#,##0</c:formatCode>
                <c:ptCount val="1"/>
                <c:pt idx="0">
                  <c:v>2568005956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65E3-4227-9B47-E112F3A18E8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194323000"/>
        <c:axId val="1194320376"/>
      </c:barChart>
      <c:catAx>
        <c:axId val="1194323000"/>
        <c:scaling>
          <c:orientation val="minMax"/>
        </c:scaling>
        <c:delete val="1"/>
        <c:axPos val="b"/>
        <c:majorTickMark val="none"/>
        <c:minorTickMark val="none"/>
        <c:tickLblPos val="nextTo"/>
        <c:crossAx val="1194320376"/>
        <c:crosses val="autoZero"/>
        <c:auto val="1"/>
        <c:lblAlgn val="ctr"/>
        <c:lblOffset val="100"/>
        <c:noMultiLvlLbl val="0"/>
      </c:catAx>
      <c:valAx>
        <c:axId val="11943203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1194323000"/>
        <c:crosses val="autoZero"/>
        <c:crossBetween val="between"/>
        <c:majorUnit val="4000000000"/>
        <c:dispUnits>
          <c:builtInUnit val="millions"/>
          <c:dispUnitsLbl>
            <c:layout>
              <c:manualLayout>
                <c:xMode val="edge"/>
                <c:yMode val="edge"/>
                <c:x val="3.0824858148202947E-4"/>
                <c:y val="5.6172309991201243E-2"/>
              </c:manualLayout>
            </c:layout>
            <c:tx>
              <c:rich>
                <a:bodyPr rot="0" spcFirstLastPara="1" vertOverflow="ellipsis" wrap="square" anchor="ctr" anchorCtr="1"/>
                <a:lstStyle/>
                <a:p>
                  <a:pPr>
                    <a:defRPr sz="12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r>
                    <a:rPr lang="en-US" sz="1200"/>
                    <a:t>GWh</a:t>
                  </a:r>
                </a:p>
              </c:rich>
            </c:tx>
            <c:spPr>
              <a:noFill/>
              <a:ln>
                <a:noFill/>
              </a:ln>
              <a:effectLst/>
            </c:spPr>
            <c:txPr>
              <a:bodyPr rot="0" spcFirstLastPara="1" vertOverflow="ellipsis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</c:dispUnitsLbl>
        </c:dispUnits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PT"/>
    </a:p>
  </c:txPr>
  <c:externalData r:id="rId3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Detalhe Alta Pressão - 2024</a:t>
            </a:r>
          </a:p>
        </c:rich>
      </c:tx>
      <c:layout>
        <c:manualLayout>
          <c:xMode val="edge"/>
          <c:yMode val="edge"/>
          <c:x val="0.35632978723404257"/>
          <c:y val="6.043256997455470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title>
    <c:autoTitleDeleted val="0"/>
    <c:plotArea>
      <c:layout>
        <c:manualLayout>
          <c:layoutTarget val="inner"/>
          <c:xMode val="edge"/>
          <c:yMode val="edge"/>
          <c:x val="0.10005165577707043"/>
          <c:y val="0.15613867684478372"/>
          <c:w val="0.88044479812363885"/>
          <c:h val="0.62292362560182624"/>
        </c:manualLayout>
      </c:layout>
      <c:areaChart>
        <c:grouping val="standard"/>
        <c:varyColors val="0"/>
        <c:ser>
          <c:idx val="0"/>
          <c:order val="0"/>
          <c:tx>
            <c:strRef>
              <c:f>'CSSG_consumos (2)'!$BC$111</c:f>
              <c:strCache>
                <c:ptCount val="1"/>
                <c:pt idx="0">
                  <c:v>convencional: clientes AP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/>
          </c:spPr>
          <c:cat>
            <c:numRef>
              <c:f>'CSSG_consumos (2)'!$AF$112:$AF$476</c:f>
              <c:numCache>
                <c:formatCode>m/d/yyyy</c:formatCode>
                <c:ptCount val="365"/>
                <c:pt idx="0">
                  <c:v>45292</c:v>
                </c:pt>
                <c:pt idx="1">
                  <c:v>45293</c:v>
                </c:pt>
                <c:pt idx="2">
                  <c:v>45294</c:v>
                </c:pt>
                <c:pt idx="3">
                  <c:v>45295</c:v>
                </c:pt>
                <c:pt idx="4">
                  <c:v>45296</c:v>
                </c:pt>
                <c:pt idx="5">
                  <c:v>45297</c:v>
                </c:pt>
                <c:pt idx="6">
                  <c:v>45298</c:v>
                </c:pt>
                <c:pt idx="7">
                  <c:v>45299</c:v>
                </c:pt>
                <c:pt idx="8">
                  <c:v>45300</c:v>
                </c:pt>
                <c:pt idx="9">
                  <c:v>45301</c:v>
                </c:pt>
                <c:pt idx="10">
                  <c:v>45302</c:v>
                </c:pt>
                <c:pt idx="11">
                  <c:v>45303</c:v>
                </c:pt>
                <c:pt idx="12">
                  <c:v>45304</c:v>
                </c:pt>
                <c:pt idx="13">
                  <c:v>45305</c:v>
                </c:pt>
                <c:pt idx="14">
                  <c:v>45306</c:v>
                </c:pt>
                <c:pt idx="15">
                  <c:v>45307</c:v>
                </c:pt>
                <c:pt idx="16">
                  <c:v>45308</c:v>
                </c:pt>
                <c:pt idx="17">
                  <c:v>45309</c:v>
                </c:pt>
                <c:pt idx="18">
                  <c:v>45310</c:v>
                </c:pt>
                <c:pt idx="19">
                  <c:v>45311</c:v>
                </c:pt>
                <c:pt idx="20">
                  <c:v>45312</c:v>
                </c:pt>
                <c:pt idx="21">
                  <c:v>45313</c:v>
                </c:pt>
                <c:pt idx="22">
                  <c:v>45314</c:v>
                </c:pt>
                <c:pt idx="23">
                  <c:v>45315</c:v>
                </c:pt>
                <c:pt idx="24">
                  <c:v>45316</c:v>
                </c:pt>
                <c:pt idx="25">
                  <c:v>45317</c:v>
                </c:pt>
                <c:pt idx="26">
                  <c:v>45318</c:v>
                </c:pt>
                <c:pt idx="27">
                  <c:v>45319</c:v>
                </c:pt>
                <c:pt idx="28">
                  <c:v>45320</c:v>
                </c:pt>
                <c:pt idx="29">
                  <c:v>45321</c:v>
                </c:pt>
                <c:pt idx="30">
                  <c:v>45322</c:v>
                </c:pt>
                <c:pt idx="31">
                  <c:v>45323</c:v>
                </c:pt>
                <c:pt idx="32">
                  <c:v>45324</c:v>
                </c:pt>
                <c:pt idx="33">
                  <c:v>45325</c:v>
                </c:pt>
                <c:pt idx="34">
                  <c:v>45326</c:v>
                </c:pt>
                <c:pt idx="35">
                  <c:v>45327</c:v>
                </c:pt>
                <c:pt idx="36">
                  <c:v>45328</c:v>
                </c:pt>
                <c:pt idx="37">
                  <c:v>45329</c:v>
                </c:pt>
                <c:pt idx="38">
                  <c:v>45330</c:v>
                </c:pt>
                <c:pt idx="39">
                  <c:v>45331</c:v>
                </c:pt>
                <c:pt idx="40">
                  <c:v>45332</c:v>
                </c:pt>
                <c:pt idx="41">
                  <c:v>45333</c:v>
                </c:pt>
                <c:pt idx="42">
                  <c:v>45334</c:v>
                </c:pt>
                <c:pt idx="43">
                  <c:v>45335</c:v>
                </c:pt>
                <c:pt idx="44">
                  <c:v>45336</c:v>
                </c:pt>
                <c:pt idx="45">
                  <c:v>45337</c:v>
                </c:pt>
                <c:pt idx="46">
                  <c:v>45338</c:v>
                </c:pt>
                <c:pt idx="47">
                  <c:v>45339</c:v>
                </c:pt>
                <c:pt idx="48">
                  <c:v>45340</c:v>
                </c:pt>
                <c:pt idx="49">
                  <c:v>45341</c:v>
                </c:pt>
                <c:pt idx="50">
                  <c:v>45342</c:v>
                </c:pt>
                <c:pt idx="51">
                  <c:v>45343</c:v>
                </c:pt>
                <c:pt idx="52">
                  <c:v>45344</c:v>
                </c:pt>
                <c:pt idx="53">
                  <c:v>45345</c:v>
                </c:pt>
                <c:pt idx="54">
                  <c:v>45346</c:v>
                </c:pt>
                <c:pt idx="55">
                  <c:v>45347</c:v>
                </c:pt>
                <c:pt idx="56">
                  <c:v>45348</c:v>
                </c:pt>
                <c:pt idx="57">
                  <c:v>45349</c:v>
                </c:pt>
                <c:pt idx="58">
                  <c:v>45350</c:v>
                </c:pt>
                <c:pt idx="59">
                  <c:v>45351</c:v>
                </c:pt>
                <c:pt idx="60">
                  <c:v>45352</c:v>
                </c:pt>
                <c:pt idx="61">
                  <c:v>45353</c:v>
                </c:pt>
                <c:pt idx="62">
                  <c:v>45354</c:v>
                </c:pt>
                <c:pt idx="63">
                  <c:v>45355</c:v>
                </c:pt>
                <c:pt idx="64">
                  <c:v>45356</c:v>
                </c:pt>
                <c:pt idx="65">
                  <c:v>45357</c:v>
                </c:pt>
                <c:pt idx="66">
                  <c:v>45358</c:v>
                </c:pt>
                <c:pt idx="67">
                  <c:v>45359</c:v>
                </c:pt>
                <c:pt idx="68">
                  <c:v>45360</c:v>
                </c:pt>
                <c:pt idx="69">
                  <c:v>45361</c:v>
                </c:pt>
                <c:pt idx="70">
                  <c:v>45362</c:v>
                </c:pt>
                <c:pt idx="71">
                  <c:v>45363</c:v>
                </c:pt>
                <c:pt idx="72">
                  <c:v>45364</c:v>
                </c:pt>
                <c:pt idx="73">
                  <c:v>45365</c:v>
                </c:pt>
                <c:pt idx="74">
                  <c:v>45366</c:v>
                </c:pt>
                <c:pt idx="75">
                  <c:v>45367</c:v>
                </c:pt>
                <c:pt idx="76">
                  <c:v>45368</c:v>
                </c:pt>
                <c:pt idx="77">
                  <c:v>45369</c:v>
                </c:pt>
                <c:pt idx="78">
                  <c:v>45370</c:v>
                </c:pt>
                <c:pt idx="79">
                  <c:v>45371</c:v>
                </c:pt>
                <c:pt idx="80">
                  <c:v>45372</c:v>
                </c:pt>
                <c:pt idx="81">
                  <c:v>45373</c:v>
                </c:pt>
                <c:pt idx="82">
                  <c:v>45374</c:v>
                </c:pt>
                <c:pt idx="83">
                  <c:v>45375</c:v>
                </c:pt>
                <c:pt idx="84">
                  <c:v>45376</c:v>
                </c:pt>
                <c:pt idx="85">
                  <c:v>45377</c:v>
                </c:pt>
                <c:pt idx="86">
                  <c:v>45378</c:v>
                </c:pt>
                <c:pt idx="87">
                  <c:v>45379</c:v>
                </c:pt>
                <c:pt idx="88">
                  <c:v>45380</c:v>
                </c:pt>
                <c:pt idx="89">
                  <c:v>45381</c:v>
                </c:pt>
                <c:pt idx="90">
                  <c:v>45382</c:v>
                </c:pt>
                <c:pt idx="91">
                  <c:v>45383</c:v>
                </c:pt>
                <c:pt idx="92">
                  <c:v>45384</c:v>
                </c:pt>
                <c:pt idx="93">
                  <c:v>45385</c:v>
                </c:pt>
                <c:pt idx="94">
                  <c:v>45386</c:v>
                </c:pt>
                <c:pt idx="95">
                  <c:v>45387</c:v>
                </c:pt>
                <c:pt idx="96">
                  <c:v>45388</c:v>
                </c:pt>
                <c:pt idx="97">
                  <c:v>45389</c:v>
                </c:pt>
                <c:pt idx="98">
                  <c:v>45390</c:v>
                </c:pt>
                <c:pt idx="99">
                  <c:v>45391</c:v>
                </c:pt>
                <c:pt idx="100">
                  <c:v>45392</c:v>
                </c:pt>
                <c:pt idx="101">
                  <c:v>45393</c:v>
                </c:pt>
                <c:pt idx="102">
                  <c:v>45394</c:v>
                </c:pt>
                <c:pt idx="103">
                  <c:v>45395</c:v>
                </c:pt>
                <c:pt idx="104">
                  <c:v>45396</c:v>
                </c:pt>
                <c:pt idx="105">
                  <c:v>45397</c:v>
                </c:pt>
                <c:pt idx="106">
                  <c:v>45398</c:v>
                </c:pt>
                <c:pt idx="107">
                  <c:v>45399</c:v>
                </c:pt>
                <c:pt idx="108">
                  <c:v>45400</c:v>
                </c:pt>
                <c:pt idx="109">
                  <c:v>45401</c:v>
                </c:pt>
                <c:pt idx="110">
                  <c:v>45402</c:v>
                </c:pt>
                <c:pt idx="111">
                  <c:v>45403</c:v>
                </c:pt>
                <c:pt idx="112">
                  <c:v>45404</c:v>
                </c:pt>
                <c:pt idx="113">
                  <c:v>45405</c:v>
                </c:pt>
                <c:pt idx="114">
                  <c:v>45406</c:v>
                </c:pt>
                <c:pt idx="115">
                  <c:v>45407</c:v>
                </c:pt>
                <c:pt idx="116">
                  <c:v>45408</c:v>
                </c:pt>
                <c:pt idx="117">
                  <c:v>45409</c:v>
                </c:pt>
                <c:pt idx="118">
                  <c:v>45410</c:v>
                </c:pt>
                <c:pt idx="119">
                  <c:v>45411</c:v>
                </c:pt>
                <c:pt idx="120">
                  <c:v>45412</c:v>
                </c:pt>
                <c:pt idx="121">
                  <c:v>45413</c:v>
                </c:pt>
                <c:pt idx="122">
                  <c:v>45414</c:v>
                </c:pt>
                <c:pt idx="123">
                  <c:v>45415</c:v>
                </c:pt>
                <c:pt idx="124">
                  <c:v>45416</c:v>
                </c:pt>
                <c:pt idx="125">
                  <c:v>45417</c:v>
                </c:pt>
                <c:pt idx="126">
                  <c:v>45418</c:v>
                </c:pt>
                <c:pt idx="127">
                  <c:v>45419</c:v>
                </c:pt>
                <c:pt idx="128">
                  <c:v>45420</c:v>
                </c:pt>
                <c:pt idx="129">
                  <c:v>45421</c:v>
                </c:pt>
                <c:pt idx="130">
                  <c:v>45422</c:v>
                </c:pt>
                <c:pt idx="131">
                  <c:v>45423</c:v>
                </c:pt>
                <c:pt idx="132">
                  <c:v>45424</c:v>
                </c:pt>
                <c:pt idx="133">
                  <c:v>45425</c:v>
                </c:pt>
                <c:pt idx="134">
                  <c:v>45426</c:v>
                </c:pt>
                <c:pt idx="135">
                  <c:v>45427</c:v>
                </c:pt>
                <c:pt idx="136">
                  <c:v>45428</c:v>
                </c:pt>
                <c:pt idx="137">
                  <c:v>45429</c:v>
                </c:pt>
                <c:pt idx="138">
                  <c:v>45430</c:v>
                </c:pt>
                <c:pt idx="139">
                  <c:v>45431</c:v>
                </c:pt>
                <c:pt idx="140">
                  <c:v>45432</c:v>
                </c:pt>
                <c:pt idx="141">
                  <c:v>45433</c:v>
                </c:pt>
                <c:pt idx="142">
                  <c:v>45434</c:v>
                </c:pt>
                <c:pt idx="143">
                  <c:v>45435</c:v>
                </c:pt>
                <c:pt idx="144">
                  <c:v>45436</c:v>
                </c:pt>
                <c:pt idx="145">
                  <c:v>45437</c:v>
                </c:pt>
                <c:pt idx="146">
                  <c:v>45438</c:v>
                </c:pt>
                <c:pt idx="147">
                  <c:v>45439</c:v>
                </c:pt>
                <c:pt idx="148">
                  <c:v>45440</c:v>
                </c:pt>
                <c:pt idx="149">
                  <c:v>45441</c:v>
                </c:pt>
                <c:pt idx="150">
                  <c:v>45442</c:v>
                </c:pt>
                <c:pt idx="151">
                  <c:v>45443</c:v>
                </c:pt>
                <c:pt idx="152">
                  <c:v>45444</c:v>
                </c:pt>
                <c:pt idx="153">
                  <c:v>45445</c:v>
                </c:pt>
                <c:pt idx="154">
                  <c:v>45446</c:v>
                </c:pt>
                <c:pt idx="155">
                  <c:v>45447</c:v>
                </c:pt>
                <c:pt idx="156">
                  <c:v>45448</c:v>
                </c:pt>
                <c:pt idx="157">
                  <c:v>45449</c:v>
                </c:pt>
                <c:pt idx="158">
                  <c:v>45450</c:v>
                </c:pt>
                <c:pt idx="159">
                  <c:v>45451</c:v>
                </c:pt>
                <c:pt idx="160">
                  <c:v>45452</c:v>
                </c:pt>
                <c:pt idx="161">
                  <c:v>45453</c:v>
                </c:pt>
                <c:pt idx="162">
                  <c:v>45454</c:v>
                </c:pt>
                <c:pt idx="163">
                  <c:v>45455</c:v>
                </c:pt>
                <c:pt idx="164">
                  <c:v>45456</c:v>
                </c:pt>
                <c:pt idx="165">
                  <c:v>45457</c:v>
                </c:pt>
                <c:pt idx="166">
                  <c:v>45458</c:v>
                </c:pt>
                <c:pt idx="167">
                  <c:v>45459</c:v>
                </c:pt>
                <c:pt idx="168">
                  <c:v>45460</c:v>
                </c:pt>
                <c:pt idx="169">
                  <c:v>45461</c:v>
                </c:pt>
                <c:pt idx="170">
                  <c:v>45462</c:v>
                </c:pt>
                <c:pt idx="171">
                  <c:v>45463</c:v>
                </c:pt>
                <c:pt idx="172">
                  <c:v>45464</c:v>
                </c:pt>
                <c:pt idx="173">
                  <c:v>45465</c:v>
                </c:pt>
                <c:pt idx="174">
                  <c:v>45466</c:v>
                </c:pt>
                <c:pt idx="175">
                  <c:v>45467</c:v>
                </c:pt>
                <c:pt idx="176">
                  <c:v>45468</c:v>
                </c:pt>
                <c:pt idx="177">
                  <c:v>45469</c:v>
                </c:pt>
                <c:pt idx="178">
                  <c:v>45470</c:v>
                </c:pt>
                <c:pt idx="179">
                  <c:v>45471</c:v>
                </c:pt>
                <c:pt idx="180">
                  <c:v>45472</c:v>
                </c:pt>
                <c:pt idx="181">
                  <c:v>45473</c:v>
                </c:pt>
                <c:pt idx="182">
                  <c:v>45474</c:v>
                </c:pt>
                <c:pt idx="183">
                  <c:v>45475</c:v>
                </c:pt>
                <c:pt idx="184">
                  <c:v>45476</c:v>
                </c:pt>
                <c:pt idx="185">
                  <c:v>45477</c:v>
                </c:pt>
                <c:pt idx="186">
                  <c:v>45478</c:v>
                </c:pt>
                <c:pt idx="187">
                  <c:v>45479</c:v>
                </c:pt>
                <c:pt idx="188">
                  <c:v>45480</c:v>
                </c:pt>
                <c:pt idx="189">
                  <c:v>45481</c:v>
                </c:pt>
                <c:pt idx="190">
                  <c:v>45482</c:v>
                </c:pt>
                <c:pt idx="191">
                  <c:v>45483</c:v>
                </c:pt>
                <c:pt idx="192">
                  <c:v>45484</c:v>
                </c:pt>
                <c:pt idx="193">
                  <c:v>45485</c:v>
                </c:pt>
                <c:pt idx="194">
                  <c:v>45486</c:v>
                </c:pt>
                <c:pt idx="195">
                  <c:v>45487</c:v>
                </c:pt>
                <c:pt idx="196">
                  <c:v>45488</c:v>
                </c:pt>
                <c:pt idx="197">
                  <c:v>45489</c:v>
                </c:pt>
                <c:pt idx="198">
                  <c:v>45490</c:v>
                </c:pt>
                <c:pt idx="199">
                  <c:v>45491</c:v>
                </c:pt>
                <c:pt idx="200">
                  <c:v>45492</c:v>
                </c:pt>
                <c:pt idx="201">
                  <c:v>45493</c:v>
                </c:pt>
                <c:pt idx="202">
                  <c:v>45494</c:v>
                </c:pt>
                <c:pt idx="203">
                  <c:v>45495</c:v>
                </c:pt>
                <c:pt idx="204">
                  <c:v>45496</c:v>
                </c:pt>
                <c:pt idx="205">
                  <c:v>45497</c:v>
                </c:pt>
                <c:pt idx="206">
                  <c:v>45498</c:v>
                </c:pt>
                <c:pt idx="207">
                  <c:v>45499</c:v>
                </c:pt>
                <c:pt idx="208">
                  <c:v>45500</c:v>
                </c:pt>
                <c:pt idx="209">
                  <c:v>45501</c:v>
                </c:pt>
                <c:pt idx="210">
                  <c:v>45502</c:v>
                </c:pt>
                <c:pt idx="211">
                  <c:v>45503</c:v>
                </c:pt>
                <c:pt idx="212">
                  <c:v>45504</c:v>
                </c:pt>
                <c:pt idx="213">
                  <c:v>45505</c:v>
                </c:pt>
                <c:pt idx="214">
                  <c:v>45506</c:v>
                </c:pt>
                <c:pt idx="215">
                  <c:v>45507</c:v>
                </c:pt>
                <c:pt idx="216">
                  <c:v>45508</c:v>
                </c:pt>
                <c:pt idx="217">
                  <c:v>45509</c:v>
                </c:pt>
                <c:pt idx="218">
                  <c:v>45510</c:v>
                </c:pt>
                <c:pt idx="219">
                  <c:v>45511</c:v>
                </c:pt>
                <c:pt idx="220">
                  <c:v>45512</c:v>
                </c:pt>
                <c:pt idx="221">
                  <c:v>45513</c:v>
                </c:pt>
                <c:pt idx="222">
                  <c:v>45514</c:v>
                </c:pt>
                <c:pt idx="223">
                  <c:v>45515</c:v>
                </c:pt>
                <c:pt idx="224">
                  <c:v>45516</c:v>
                </c:pt>
                <c:pt idx="225">
                  <c:v>45517</c:v>
                </c:pt>
                <c:pt idx="226">
                  <c:v>45518</c:v>
                </c:pt>
                <c:pt idx="227">
                  <c:v>45519</c:v>
                </c:pt>
                <c:pt idx="228">
                  <c:v>45520</c:v>
                </c:pt>
                <c:pt idx="229">
                  <c:v>45521</c:v>
                </c:pt>
                <c:pt idx="230">
                  <c:v>45522</c:v>
                </c:pt>
                <c:pt idx="231">
                  <c:v>45523</c:v>
                </c:pt>
                <c:pt idx="232">
                  <c:v>45524</c:v>
                </c:pt>
                <c:pt idx="233">
                  <c:v>45525</c:v>
                </c:pt>
                <c:pt idx="234">
                  <c:v>45526</c:v>
                </c:pt>
                <c:pt idx="235">
                  <c:v>45527</c:v>
                </c:pt>
                <c:pt idx="236">
                  <c:v>45528</c:v>
                </c:pt>
                <c:pt idx="237">
                  <c:v>45529</c:v>
                </c:pt>
                <c:pt idx="238">
                  <c:v>45530</c:v>
                </c:pt>
                <c:pt idx="239">
                  <c:v>45531</c:v>
                </c:pt>
                <c:pt idx="240">
                  <c:v>45532</c:v>
                </c:pt>
                <c:pt idx="241">
                  <c:v>45533</c:v>
                </c:pt>
                <c:pt idx="242">
                  <c:v>45534</c:v>
                </c:pt>
                <c:pt idx="243">
                  <c:v>45535</c:v>
                </c:pt>
                <c:pt idx="244">
                  <c:v>45536</c:v>
                </c:pt>
                <c:pt idx="245">
                  <c:v>45537</c:v>
                </c:pt>
                <c:pt idx="246">
                  <c:v>45538</c:v>
                </c:pt>
                <c:pt idx="247">
                  <c:v>45539</c:v>
                </c:pt>
                <c:pt idx="248">
                  <c:v>45540</c:v>
                </c:pt>
                <c:pt idx="249">
                  <c:v>45541</c:v>
                </c:pt>
                <c:pt idx="250">
                  <c:v>45542</c:v>
                </c:pt>
                <c:pt idx="251">
                  <c:v>45543</c:v>
                </c:pt>
                <c:pt idx="252">
                  <c:v>45544</c:v>
                </c:pt>
                <c:pt idx="253">
                  <c:v>45545</c:v>
                </c:pt>
                <c:pt idx="254">
                  <c:v>45546</c:v>
                </c:pt>
                <c:pt idx="255">
                  <c:v>45547</c:v>
                </c:pt>
                <c:pt idx="256">
                  <c:v>45548</c:v>
                </c:pt>
                <c:pt idx="257">
                  <c:v>45549</c:v>
                </c:pt>
                <c:pt idx="258">
                  <c:v>45550</c:v>
                </c:pt>
                <c:pt idx="259">
                  <c:v>45551</c:v>
                </c:pt>
                <c:pt idx="260">
                  <c:v>45552</c:v>
                </c:pt>
                <c:pt idx="261">
                  <c:v>45553</c:v>
                </c:pt>
                <c:pt idx="262">
                  <c:v>45554</c:v>
                </c:pt>
                <c:pt idx="263">
                  <c:v>45555</c:v>
                </c:pt>
                <c:pt idx="264">
                  <c:v>45556</c:v>
                </c:pt>
                <c:pt idx="265">
                  <c:v>45557</c:v>
                </c:pt>
                <c:pt idx="266">
                  <c:v>45558</c:v>
                </c:pt>
                <c:pt idx="267">
                  <c:v>45559</c:v>
                </c:pt>
                <c:pt idx="268">
                  <c:v>45560</c:v>
                </c:pt>
                <c:pt idx="269">
                  <c:v>45561</c:v>
                </c:pt>
                <c:pt idx="270">
                  <c:v>45562</c:v>
                </c:pt>
                <c:pt idx="271">
                  <c:v>45563</c:v>
                </c:pt>
                <c:pt idx="272">
                  <c:v>45564</c:v>
                </c:pt>
                <c:pt idx="273">
                  <c:v>45565</c:v>
                </c:pt>
                <c:pt idx="274">
                  <c:v>45566</c:v>
                </c:pt>
                <c:pt idx="275">
                  <c:v>45567</c:v>
                </c:pt>
                <c:pt idx="276">
                  <c:v>45568</c:v>
                </c:pt>
                <c:pt idx="277">
                  <c:v>45569</c:v>
                </c:pt>
                <c:pt idx="278">
                  <c:v>45570</c:v>
                </c:pt>
                <c:pt idx="279">
                  <c:v>45571</c:v>
                </c:pt>
                <c:pt idx="280">
                  <c:v>45572</c:v>
                </c:pt>
                <c:pt idx="281">
                  <c:v>45573</c:v>
                </c:pt>
                <c:pt idx="282">
                  <c:v>45574</c:v>
                </c:pt>
                <c:pt idx="283">
                  <c:v>45575</c:v>
                </c:pt>
                <c:pt idx="284">
                  <c:v>45576</c:v>
                </c:pt>
                <c:pt idx="285">
                  <c:v>45577</c:v>
                </c:pt>
                <c:pt idx="286">
                  <c:v>45578</c:v>
                </c:pt>
                <c:pt idx="287">
                  <c:v>45579</c:v>
                </c:pt>
                <c:pt idx="288">
                  <c:v>45580</c:v>
                </c:pt>
                <c:pt idx="289">
                  <c:v>45581</c:v>
                </c:pt>
                <c:pt idx="290">
                  <c:v>45582</c:v>
                </c:pt>
                <c:pt idx="291">
                  <c:v>45583</c:v>
                </c:pt>
                <c:pt idx="292">
                  <c:v>45584</c:v>
                </c:pt>
                <c:pt idx="293">
                  <c:v>45585</c:v>
                </c:pt>
                <c:pt idx="294">
                  <c:v>45586</c:v>
                </c:pt>
                <c:pt idx="295">
                  <c:v>45587</c:v>
                </c:pt>
                <c:pt idx="296">
                  <c:v>45588</c:v>
                </c:pt>
                <c:pt idx="297">
                  <c:v>45589</c:v>
                </c:pt>
                <c:pt idx="298">
                  <c:v>45590</c:v>
                </c:pt>
                <c:pt idx="299">
                  <c:v>45591</c:v>
                </c:pt>
                <c:pt idx="300">
                  <c:v>45592</c:v>
                </c:pt>
                <c:pt idx="301">
                  <c:v>45593</c:v>
                </c:pt>
                <c:pt idx="302">
                  <c:v>45594</c:v>
                </c:pt>
                <c:pt idx="303">
                  <c:v>45595</c:v>
                </c:pt>
                <c:pt idx="304">
                  <c:v>45596</c:v>
                </c:pt>
                <c:pt idx="305">
                  <c:v>45597</c:v>
                </c:pt>
                <c:pt idx="306">
                  <c:v>45598</c:v>
                </c:pt>
                <c:pt idx="307">
                  <c:v>45599</c:v>
                </c:pt>
                <c:pt idx="308">
                  <c:v>45600</c:v>
                </c:pt>
                <c:pt idx="309">
                  <c:v>45601</c:v>
                </c:pt>
                <c:pt idx="310">
                  <c:v>45602</c:v>
                </c:pt>
                <c:pt idx="311">
                  <c:v>45603</c:v>
                </c:pt>
                <c:pt idx="312">
                  <c:v>45604</c:v>
                </c:pt>
                <c:pt idx="313">
                  <c:v>45605</c:v>
                </c:pt>
                <c:pt idx="314">
                  <c:v>45606</c:v>
                </c:pt>
                <c:pt idx="315">
                  <c:v>45607</c:v>
                </c:pt>
                <c:pt idx="316">
                  <c:v>45608</c:v>
                </c:pt>
                <c:pt idx="317">
                  <c:v>45609</c:v>
                </c:pt>
                <c:pt idx="318">
                  <c:v>45610</c:v>
                </c:pt>
                <c:pt idx="319">
                  <c:v>45611</c:v>
                </c:pt>
                <c:pt idx="320">
                  <c:v>45612</c:v>
                </c:pt>
                <c:pt idx="321">
                  <c:v>45613</c:v>
                </c:pt>
                <c:pt idx="322">
                  <c:v>45614</c:v>
                </c:pt>
                <c:pt idx="323">
                  <c:v>45615</c:v>
                </c:pt>
                <c:pt idx="324">
                  <c:v>45616</c:v>
                </c:pt>
                <c:pt idx="325">
                  <c:v>45617</c:v>
                </c:pt>
                <c:pt idx="326">
                  <c:v>45618</c:v>
                </c:pt>
                <c:pt idx="327">
                  <c:v>45619</c:v>
                </c:pt>
                <c:pt idx="328">
                  <c:v>45620</c:v>
                </c:pt>
                <c:pt idx="329">
                  <c:v>45621</c:v>
                </c:pt>
                <c:pt idx="330">
                  <c:v>45622</c:v>
                </c:pt>
                <c:pt idx="331">
                  <c:v>45623</c:v>
                </c:pt>
                <c:pt idx="332">
                  <c:v>45624</c:v>
                </c:pt>
                <c:pt idx="333">
                  <c:v>45625</c:v>
                </c:pt>
                <c:pt idx="334">
                  <c:v>45626</c:v>
                </c:pt>
                <c:pt idx="335">
                  <c:v>45627</c:v>
                </c:pt>
                <c:pt idx="336">
                  <c:v>45628</c:v>
                </c:pt>
                <c:pt idx="337">
                  <c:v>45629</c:v>
                </c:pt>
                <c:pt idx="338">
                  <c:v>45630</c:v>
                </c:pt>
                <c:pt idx="339">
                  <c:v>45631</c:v>
                </c:pt>
                <c:pt idx="340">
                  <c:v>45632</c:v>
                </c:pt>
                <c:pt idx="341">
                  <c:v>45633</c:v>
                </c:pt>
                <c:pt idx="342">
                  <c:v>45634</c:v>
                </c:pt>
                <c:pt idx="343">
                  <c:v>45635</c:v>
                </c:pt>
                <c:pt idx="344">
                  <c:v>45636</c:v>
                </c:pt>
                <c:pt idx="345">
                  <c:v>45637</c:v>
                </c:pt>
                <c:pt idx="346">
                  <c:v>45638</c:v>
                </c:pt>
                <c:pt idx="347">
                  <c:v>45639</c:v>
                </c:pt>
                <c:pt idx="348">
                  <c:v>45640</c:v>
                </c:pt>
                <c:pt idx="349">
                  <c:v>45641</c:v>
                </c:pt>
                <c:pt idx="350">
                  <c:v>45642</c:v>
                </c:pt>
                <c:pt idx="351">
                  <c:v>45643</c:v>
                </c:pt>
                <c:pt idx="352">
                  <c:v>45644</c:v>
                </c:pt>
                <c:pt idx="353">
                  <c:v>45645</c:v>
                </c:pt>
                <c:pt idx="354">
                  <c:v>45646</c:v>
                </c:pt>
                <c:pt idx="355">
                  <c:v>45647</c:v>
                </c:pt>
                <c:pt idx="356">
                  <c:v>45648</c:v>
                </c:pt>
                <c:pt idx="357">
                  <c:v>45649</c:v>
                </c:pt>
                <c:pt idx="358">
                  <c:v>45650</c:v>
                </c:pt>
                <c:pt idx="359">
                  <c:v>45651</c:v>
                </c:pt>
                <c:pt idx="360">
                  <c:v>45652</c:v>
                </c:pt>
                <c:pt idx="361">
                  <c:v>45653</c:v>
                </c:pt>
                <c:pt idx="362">
                  <c:v>45654</c:v>
                </c:pt>
                <c:pt idx="363">
                  <c:v>45655</c:v>
                </c:pt>
                <c:pt idx="364">
                  <c:v>45656</c:v>
                </c:pt>
              </c:numCache>
            </c:numRef>
          </c:cat>
          <c:val>
            <c:numRef>
              <c:f>'CSSG_consumos (2)'!$BC$112:$BC$476</c:f>
              <c:numCache>
                <c:formatCode>#,##0</c:formatCode>
                <c:ptCount val="365"/>
                <c:pt idx="0">
                  <c:v>31876347</c:v>
                </c:pt>
                <c:pt idx="1">
                  <c:v>30553744</c:v>
                </c:pt>
                <c:pt idx="2">
                  <c:v>31014527</c:v>
                </c:pt>
                <c:pt idx="3">
                  <c:v>31217557</c:v>
                </c:pt>
                <c:pt idx="4">
                  <c:v>34170970</c:v>
                </c:pt>
                <c:pt idx="5">
                  <c:v>32520106</c:v>
                </c:pt>
                <c:pt idx="6">
                  <c:v>32906638</c:v>
                </c:pt>
                <c:pt idx="7">
                  <c:v>33696750</c:v>
                </c:pt>
                <c:pt idx="8">
                  <c:v>32390922</c:v>
                </c:pt>
                <c:pt idx="9">
                  <c:v>31693570</c:v>
                </c:pt>
                <c:pt idx="10">
                  <c:v>31122221</c:v>
                </c:pt>
                <c:pt idx="11">
                  <c:v>32182366</c:v>
                </c:pt>
                <c:pt idx="12">
                  <c:v>29477783</c:v>
                </c:pt>
                <c:pt idx="13">
                  <c:v>29095951</c:v>
                </c:pt>
                <c:pt idx="14">
                  <c:v>29781846</c:v>
                </c:pt>
                <c:pt idx="15">
                  <c:v>29685731</c:v>
                </c:pt>
                <c:pt idx="16">
                  <c:v>29581637</c:v>
                </c:pt>
                <c:pt idx="17">
                  <c:v>28970442</c:v>
                </c:pt>
                <c:pt idx="18">
                  <c:v>31790535</c:v>
                </c:pt>
                <c:pt idx="19">
                  <c:v>29246688</c:v>
                </c:pt>
                <c:pt idx="20">
                  <c:v>27830687</c:v>
                </c:pt>
                <c:pt idx="21">
                  <c:v>28956844</c:v>
                </c:pt>
                <c:pt idx="22">
                  <c:v>30082466</c:v>
                </c:pt>
                <c:pt idx="23">
                  <c:v>28886318</c:v>
                </c:pt>
                <c:pt idx="24">
                  <c:v>29231930</c:v>
                </c:pt>
                <c:pt idx="25">
                  <c:v>29216234</c:v>
                </c:pt>
                <c:pt idx="26">
                  <c:v>28644842</c:v>
                </c:pt>
                <c:pt idx="27">
                  <c:v>28953765</c:v>
                </c:pt>
                <c:pt idx="28">
                  <c:v>28646021</c:v>
                </c:pt>
                <c:pt idx="29">
                  <c:v>26367269</c:v>
                </c:pt>
                <c:pt idx="30">
                  <c:v>30423729</c:v>
                </c:pt>
                <c:pt idx="31">
                  <c:v>32677773</c:v>
                </c:pt>
                <c:pt idx="32">
                  <c:v>34620128</c:v>
                </c:pt>
                <c:pt idx="33">
                  <c:v>34562233</c:v>
                </c:pt>
                <c:pt idx="34">
                  <c:v>32884085</c:v>
                </c:pt>
                <c:pt idx="35">
                  <c:v>31942454</c:v>
                </c:pt>
                <c:pt idx="36">
                  <c:v>33310032</c:v>
                </c:pt>
                <c:pt idx="37">
                  <c:v>32858295</c:v>
                </c:pt>
                <c:pt idx="38">
                  <c:v>31574779</c:v>
                </c:pt>
                <c:pt idx="39">
                  <c:v>31058756</c:v>
                </c:pt>
                <c:pt idx="40">
                  <c:v>34718243</c:v>
                </c:pt>
                <c:pt idx="41">
                  <c:v>34827183</c:v>
                </c:pt>
                <c:pt idx="42">
                  <c:v>31577805</c:v>
                </c:pt>
                <c:pt idx="43">
                  <c:v>29656375</c:v>
                </c:pt>
                <c:pt idx="44">
                  <c:v>30548005</c:v>
                </c:pt>
                <c:pt idx="45">
                  <c:v>31730327</c:v>
                </c:pt>
                <c:pt idx="46">
                  <c:v>34636020</c:v>
                </c:pt>
                <c:pt idx="47">
                  <c:v>34224675</c:v>
                </c:pt>
                <c:pt idx="48">
                  <c:v>32650485</c:v>
                </c:pt>
                <c:pt idx="49">
                  <c:v>33185693</c:v>
                </c:pt>
                <c:pt idx="50">
                  <c:v>33523667</c:v>
                </c:pt>
                <c:pt idx="51">
                  <c:v>36136714</c:v>
                </c:pt>
                <c:pt idx="52">
                  <c:v>36650845</c:v>
                </c:pt>
                <c:pt idx="53">
                  <c:v>35584885</c:v>
                </c:pt>
                <c:pt idx="54">
                  <c:v>33029877</c:v>
                </c:pt>
                <c:pt idx="55">
                  <c:v>33444001</c:v>
                </c:pt>
                <c:pt idx="56">
                  <c:v>32377061</c:v>
                </c:pt>
                <c:pt idx="57">
                  <c:v>35329096</c:v>
                </c:pt>
                <c:pt idx="58">
                  <c:v>35122386</c:v>
                </c:pt>
                <c:pt idx="59">
                  <c:v>35764973</c:v>
                </c:pt>
                <c:pt idx="60">
                  <c:v>33354367</c:v>
                </c:pt>
                <c:pt idx="61">
                  <c:v>31617913</c:v>
                </c:pt>
                <c:pt idx="62">
                  <c:v>30721897</c:v>
                </c:pt>
                <c:pt idx="63">
                  <c:v>32011255</c:v>
                </c:pt>
                <c:pt idx="64">
                  <c:v>33202912</c:v>
                </c:pt>
                <c:pt idx="65">
                  <c:v>34900456</c:v>
                </c:pt>
                <c:pt idx="66">
                  <c:v>35234814</c:v>
                </c:pt>
                <c:pt idx="67">
                  <c:v>32995486</c:v>
                </c:pt>
                <c:pt idx="68">
                  <c:v>30556819</c:v>
                </c:pt>
                <c:pt idx="69">
                  <c:v>30537891</c:v>
                </c:pt>
                <c:pt idx="70">
                  <c:v>31804581</c:v>
                </c:pt>
                <c:pt idx="71">
                  <c:v>30564881</c:v>
                </c:pt>
                <c:pt idx="72">
                  <c:v>30613782</c:v>
                </c:pt>
                <c:pt idx="73">
                  <c:v>28512209</c:v>
                </c:pt>
                <c:pt idx="74">
                  <c:v>30563510</c:v>
                </c:pt>
                <c:pt idx="75">
                  <c:v>30214623</c:v>
                </c:pt>
                <c:pt idx="76">
                  <c:v>28776594</c:v>
                </c:pt>
                <c:pt idx="77">
                  <c:v>29776502</c:v>
                </c:pt>
                <c:pt idx="78">
                  <c:v>32572759</c:v>
                </c:pt>
                <c:pt idx="79">
                  <c:v>33165228</c:v>
                </c:pt>
                <c:pt idx="80">
                  <c:v>31729151</c:v>
                </c:pt>
                <c:pt idx="81">
                  <c:v>30364178</c:v>
                </c:pt>
                <c:pt idx="82">
                  <c:v>27884313</c:v>
                </c:pt>
                <c:pt idx="83">
                  <c:v>28467113</c:v>
                </c:pt>
                <c:pt idx="84">
                  <c:v>29820454</c:v>
                </c:pt>
                <c:pt idx="85">
                  <c:v>29280420</c:v>
                </c:pt>
                <c:pt idx="86">
                  <c:v>29233046</c:v>
                </c:pt>
                <c:pt idx="87">
                  <c:v>30095009</c:v>
                </c:pt>
                <c:pt idx="88">
                  <c:v>29192412</c:v>
                </c:pt>
                <c:pt idx="89">
                  <c:v>27831186</c:v>
                </c:pt>
                <c:pt idx="90">
                  <c:v>28845552</c:v>
                </c:pt>
                <c:pt idx="91">
                  <c:v>30636375</c:v>
                </c:pt>
                <c:pt idx="92">
                  <c:v>31549171</c:v>
                </c:pt>
                <c:pt idx="93">
                  <c:v>25747192</c:v>
                </c:pt>
                <c:pt idx="94">
                  <c:v>26605145</c:v>
                </c:pt>
                <c:pt idx="95">
                  <c:v>26050964</c:v>
                </c:pt>
                <c:pt idx="96">
                  <c:v>27201453</c:v>
                </c:pt>
                <c:pt idx="97">
                  <c:v>29746369</c:v>
                </c:pt>
                <c:pt idx="98">
                  <c:v>29156749</c:v>
                </c:pt>
                <c:pt idx="99">
                  <c:v>29402259</c:v>
                </c:pt>
                <c:pt idx="100">
                  <c:v>30434470</c:v>
                </c:pt>
                <c:pt idx="101">
                  <c:v>29815822</c:v>
                </c:pt>
                <c:pt idx="102">
                  <c:v>29195235</c:v>
                </c:pt>
                <c:pt idx="103">
                  <c:v>27967146</c:v>
                </c:pt>
                <c:pt idx="104">
                  <c:v>28179755</c:v>
                </c:pt>
                <c:pt idx="105">
                  <c:v>27593881</c:v>
                </c:pt>
                <c:pt idx="106">
                  <c:v>31665665</c:v>
                </c:pt>
                <c:pt idx="107">
                  <c:v>30778105</c:v>
                </c:pt>
                <c:pt idx="108">
                  <c:v>30354813</c:v>
                </c:pt>
                <c:pt idx="109">
                  <c:v>29747343</c:v>
                </c:pt>
                <c:pt idx="110">
                  <c:v>29905819</c:v>
                </c:pt>
                <c:pt idx="111">
                  <c:v>28650880</c:v>
                </c:pt>
                <c:pt idx="112">
                  <c:v>28021505</c:v>
                </c:pt>
                <c:pt idx="113">
                  <c:v>27339911</c:v>
                </c:pt>
                <c:pt idx="114">
                  <c:v>27932058</c:v>
                </c:pt>
                <c:pt idx="115">
                  <c:v>27610699</c:v>
                </c:pt>
                <c:pt idx="116">
                  <c:v>27709573</c:v>
                </c:pt>
                <c:pt idx="117">
                  <c:v>28159455</c:v>
                </c:pt>
                <c:pt idx="118">
                  <c:v>26862160</c:v>
                </c:pt>
                <c:pt idx="119">
                  <c:v>27021560</c:v>
                </c:pt>
                <c:pt idx="120">
                  <c:v>26224150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707-401E-93B3-39C40BB6465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85211832"/>
        <c:axId val="1285213800"/>
      </c:areaChart>
      <c:lineChart>
        <c:grouping val="standard"/>
        <c:varyColors val="0"/>
        <c:ser>
          <c:idx val="1"/>
          <c:order val="1"/>
          <c:tx>
            <c:strRef>
              <c:f>'CSSG_consumos (2)'!$BE$111</c:f>
              <c:strCache>
                <c:ptCount val="1"/>
                <c:pt idx="0">
                  <c:v>Refinaria</c:v>
                </c:pt>
              </c:strCache>
            </c:strRef>
          </c:tx>
          <c:spPr>
            <a:ln w="28575" cap="rnd">
              <a:solidFill>
                <a:srgbClr val="92D050"/>
              </a:solidFill>
              <a:round/>
            </a:ln>
            <a:effectLst/>
          </c:spPr>
          <c:marker>
            <c:symbol val="none"/>
          </c:marker>
          <c:val>
            <c:numRef>
              <c:f>'CSSG_consumos (2)'!$BE$112:$BE$476</c:f>
              <c:numCache>
                <c:formatCode>#,##0</c:formatCode>
                <c:ptCount val="365"/>
                <c:pt idx="0">
                  <c:v>12609333</c:v>
                </c:pt>
                <c:pt idx="1">
                  <c:v>13388172</c:v>
                </c:pt>
                <c:pt idx="2">
                  <c:v>12183316</c:v>
                </c:pt>
                <c:pt idx="3">
                  <c:v>11595573</c:v>
                </c:pt>
                <c:pt idx="4">
                  <c:v>11370232</c:v>
                </c:pt>
                <c:pt idx="5">
                  <c:v>11885827</c:v>
                </c:pt>
                <c:pt idx="6">
                  <c:v>11454744</c:v>
                </c:pt>
                <c:pt idx="7">
                  <c:v>11556983</c:v>
                </c:pt>
                <c:pt idx="8">
                  <c:v>11248168</c:v>
                </c:pt>
                <c:pt idx="9">
                  <c:v>11209418</c:v>
                </c:pt>
                <c:pt idx="10">
                  <c:v>11150863</c:v>
                </c:pt>
                <c:pt idx="11">
                  <c:v>11037928</c:v>
                </c:pt>
                <c:pt idx="12">
                  <c:v>10668361</c:v>
                </c:pt>
                <c:pt idx="13">
                  <c:v>10136304</c:v>
                </c:pt>
                <c:pt idx="14">
                  <c:v>10036049</c:v>
                </c:pt>
                <c:pt idx="15">
                  <c:v>10095321</c:v>
                </c:pt>
                <c:pt idx="16">
                  <c:v>10714752</c:v>
                </c:pt>
                <c:pt idx="17">
                  <c:v>10820870</c:v>
                </c:pt>
                <c:pt idx="18">
                  <c:v>11027683</c:v>
                </c:pt>
                <c:pt idx="19">
                  <c:v>10959205</c:v>
                </c:pt>
                <c:pt idx="20">
                  <c:v>10897847</c:v>
                </c:pt>
                <c:pt idx="21">
                  <c:v>10907138</c:v>
                </c:pt>
                <c:pt idx="22">
                  <c:v>10894386</c:v>
                </c:pt>
                <c:pt idx="23">
                  <c:v>10732475</c:v>
                </c:pt>
                <c:pt idx="24">
                  <c:v>10571112</c:v>
                </c:pt>
                <c:pt idx="25">
                  <c:v>10492634</c:v>
                </c:pt>
                <c:pt idx="26">
                  <c:v>10525839</c:v>
                </c:pt>
                <c:pt idx="27">
                  <c:v>10791857</c:v>
                </c:pt>
                <c:pt idx="28">
                  <c:v>10984413</c:v>
                </c:pt>
                <c:pt idx="29">
                  <c:v>10801770</c:v>
                </c:pt>
                <c:pt idx="30">
                  <c:v>11283240</c:v>
                </c:pt>
                <c:pt idx="31">
                  <c:v>12039998</c:v>
                </c:pt>
                <c:pt idx="32">
                  <c:v>12281628</c:v>
                </c:pt>
                <c:pt idx="33">
                  <c:v>12175002</c:v>
                </c:pt>
                <c:pt idx="34">
                  <c:v>11740225</c:v>
                </c:pt>
                <c:pt idx="35">
                  <c:v>11215050</c:v>
                </c:pt>
                <c:pt idx="36">
                  <c:v>11276762</c:v>
                </c:pt>
                <c:pt idx="37">
                  <c:v>11378933</c:v>
                </c:pt>
                <c:pt idx="38">
                  <c:v>11735696</c:v>
                </c:pt>
                <c:pt idx="39">
                  <c:v>12385182</c:v>
                </c:pt>
                <c:pt idx="40">
                  <c:v>14520479</c:v>
                </c:pt>
                <c:pt idx="41">
                  <c:v>14625046</c:v>
                </c:pt>
                <c:pt idx="42">
                  <c:v>12814420</c:v>
                </c:pt>
                <c:pt idx="43">
                  <c:v>11992247</c:v>
                </c:pt>
                <c:pt idx="44">
                  <c:v>12237875</c:v>
                </c:pt>
                <c:pt idx="45">
                  <c:v>12945106</c:v>
                </c:pt>
                <c:pt idx="46">
                  <c:v>14766190</c:v>
                </c:pt>
                <c:pt idx="47">
                  <c:v>15752892</c:v>
                </c:pt>
                <c:pt idx="48">
                  <c:v>14216757</c:v>
                </c:pt>
                <c:pt idx="49">
                  <c:v>14239366</c:v>
                </c:pt>
                <c:pt idx="50">
                  <c:v>16389830</c:v>
                </c:pt>
                <c:pt idx="51">
                  <c:v>16674031</c:v>
                </c:pt>
                <c:pt idx="52">
                  <c:v>16773202</c:v>
                </c:pt>
                <c:pt idx="53">
                  <c:v>15791133</c:v>
                </c:pt>
                <c:pt idx="54">
                  <c:v>13287504</c:v>
                </c:pt>
                <c:pt idx="55">
                  <c:v>14579532</c:v>
                </c:pt>
                <c:pt idx="56">
                  <c:v>12257028</c:v>
                </c:pt>
                <c:pt idx="57">
                  <c:v>14822882</c:v>
                </c:pt>
                <c:pt idx="58">
                  <c:v>15126817</c:v>
                </c:pt>
                <c:pt idx="59">
                  <c:v>14533322</c:v>
                </c:pt>
                <c:pt idx="60">
                  <c:v>12977485</c:v>
                </c:pt>
                <c:pt idx="61">
                  <c:v>12262774</c:v>
                </c:pt>
                <c:pt idx="62">
                  <c:v>11915130</c:v>
                </c:pt>
                <c:pt idx="63">
                  <c:v>11911700</c:v>
                </c:pt>
                <c:pt idx="64">
                  <c:v>12526102</c:v>
                </c:pt>
                <c:pt idx="65">
                  <c:v>13711782</c:v>
                </c:pt>
                <c:pt idx="66">
                  <c:v>14470564</c:v>
                </c:pt>
                <c:pt idx="67">
                  <c:v>13469431</c:v>
                </c:pt>
                <c:pt idx="68">
                  <c:v>12493113</c:v>
                </c:pt>
                <c:pt idx="69">
                  <c:v>11409816</c:v>
                </c:pt>
                <c:pt idx="70">
                  <c:v>12275608</c:v>
                </c:pt>
                <c:pt idx="71">
                  <c:v>13618332</c:v>
                </c:pt>
                <c:pt idx="72">
                  <c:v>14268861</c:v>
                </c:pt>
                <c:pt idx="73">
                  <c:v>13533327</c:v>
                </c:pt>
                <c:pt idx="74">
                  <c:v>12920513</c:v>
                </c:pt>
                <c:pt idx="75">
                  <c:v>12005005</c:v>
                </c:pt>
                <c:pt idx="76">
                  <c:v>11508042</c:v>
                </c:pt>
                <c:pt idx="77">
                  <c:v>11281403</c:v>
                </c:pt>
                <c:pt idx="78">
                  <c:v>11048954</c:v>
                </c:pt>
                <c:pt idx="79">
                  <c:v>11430588</c:v>
                </c:pt>
                <c:pt idx="80">
                  <c:v>11315918</c:v>
                </c:pt>
                <c:pt idx="81">
                  <c:v>10795279</c:v>
                </c:pt>
                <c:pt idx="82">
                  <c:v>10961153</c:v>
                </c:pt>
                <c:pt idx="83">
                  <c:v>11430497</c:v>
                </c:pt>
                <c:pt idx="84">
                  <c:v>11945614</c:v>
                </c:pt>
                <c:pt idx="85">
                  <c:v>11226169</c:v>
                </c:pt>
                <c:pt idx="86">
                  <c:v>10852634</c:v>
                </c:pt>
                <c:pt idx="87">
                  <c:v>11761506</c:v>
                </c:pt>
                <c:pt idx="88">
                  <c:v>10650283</c:v>
                </c:pt>
                <c:pt idx="89">
                  <c:v>9768716</c:v>
                </c:pt>
                <c:pt idx="90">
                  <c:v>10420886</c:v>
                </c:pt>
                <c:pt idx="91">
                  <c:v>10096881</c:v>
                </c:pt>
                <c:pt idx="92">
                  <c:v>11303754</c:v>
                </c:pt>
                <c:pt idx="93">
                  <c:v>11604077</c:v>
                </c:pt>
                <c:pt idx="94">
                  <c:v>11322599</c:v>
                </c:pt>
                <c:pt idx="95">
                  <c:v>10904060</c:v>
                </c:pt>
                <c:pt idx="96">
                  <c:v>11928921</c:v>
                </c:pt>
                <c:pt idx="97">
                  <c:v>11927536</c:v>
                </c:pt>
                <c:pt idx="98">
                  <c:v>11574888</c:v>
                </c:pt>
                <c:pt idx="99">
                  <c:v>10964825</c:v>
                </c:pt>
                <c:pt idx="100">
                  <c:v>10900437</c:v>
                </c:pt>
                <c:pt idx="101">
                  <c:v>10450773</c:v>
                </c:pt>
                <c:pt idx="102">
                  <c:v>10711479</c:v>
                </c:pt>
                <c:pt idx="103">
                  <c:v>10662253</c:v>
                </c:pt>
                <c:pt idx="104">
                  <c:v>10918928</c:v>
                </c:pt>
                <c:pt idx="105">
                  <c:v>11338385</c:v>
                </c:pt>
                <c:pt idx="106">
                  <c:v>11696284</c:v>
                </c:pt>
                <c:pt idx="107">
                  <c:v>11642718</c:v>
                </c:pt>
                <c:pt idx="108">
                  <c:v>11279621</c:v>
                </c:pt>
                <c:pt idx="109">
                  <c:v>10587801</c:v>
                </c:pt>
                <c:pt idx="110">
                  <c:v>10710003</c:v>
                </c:pt>
                <c:pt idx="111">
                  <c:v>10993467</c:v>
                </c:pt>
                <c:pt idx="112">
                  <c:v>10449632</c:v>
                </c:pt>
                <c:pt idx="113">
                  <c:v>10436291</c:v>
                </c:pt>
                <c:pt idx="114">
                  <c:v>10326320</c:v>
                </c:pt>
                <c:pt idx="115">
                  <c:v>10683550</c:v>
                </c:pt>
                <c:pt idx="116">
                  <c:v>10453715</c:v>
                </c:pt>
                <c:pt idx="117">
                  <c:v>10427554</c:v>
                </c:pt>
                <c:pt idx="118">
                  <c:v>10342700</c:v>
                </c:pt>
                <c:pt idx="119">
                  <c:v>9969805</c:v>
                </c:pt>
                <c:pt idx="120">
                  <c:v>9773508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7707-401E-93B3-39C40BB64651}"/>
            </c:ext>
          </c:extLst>
        </c:ser>
        <c:ser>
          <c:idx val="2"/>
          <c:order val="2"/>
          <c:tx>
            <c:strRef>
              <c:f>'CSSG_consumos (2)'!$BF$111</c:f>
              <c:strCache>
                <c:ptCount val="1"/>
                <c:pt idx="0">
                  <c:v>Indústria</c:v>
                </c:pt>
              </c:strCache>
            </c:strRef>
          </c:tx>
          <c:spPr>
            <a:ln w="28575" cap="rnd">
              <a:solidFill>
                <a:schemeClr val="accent6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'CSSG_consumos (2)'!$BF$112:$BF$476</c:f>
              <c:numCache>
                <c:formatCode>#,##0</c:formatCode>
                <c:ptCount val="365"/>
                <c:pt idx="0">
                  <c:v>5253251</c:v>
                </c:pt>
                <c:pt idx="1">
                  <c:v>3419126</c:v>
                </c:pt>
                <c:pt idx="2">
                  <c:v>4209648</c:v>
                </c:pt>
                <c:pt idx="3">
                  <c:v>4390207</c:v>
                </c:pt>
                <c:pt idx="4">
                  <c:v>4511186</c:v>
                </c:pt>
                <c:pt idx="5">
                  <c:v>3875498</c:v>
                </c:pt>
                <c:pt idx="6">
                  <c:v>3752129</c:v>
                </c:pt>
                <c:pt idx="7">
                  <c:v>4489974</c:v>
                </c:pt>
                <c:pt idx="8">
                  <c:v>4850949</c:v>
                </c:pt>
                <c:pt idx="9">
                  <c:v>4106406</c:v>
                </c:pt>
                <c:pt idx="10">
                  <c:v>4537268</c:v>
                </c:pt>
                <c:pt idx="11">
                  <c:v>5709429</c:v>
                </c:pt>
                <c:pt idx="12">
                  <c:v>4942870</c:v>
                </c:pt>
                <c:pt idx="13">
                  <c:v>5108602</c:v>
                </c:pt>
                <c:pt idx="14">
                  <c:v>5198007</c:v>
                </c:pt>
                <c:pt idx="15">
                  <c:v>5705118</c:v>
                </c:pt>
                <c:pt idx="16">
                  <c:v>6191813</c:v>
                </c:pt>
                <c:pt idx="17">
                  <c:v>5559087</c:v>
                </c:pt>
                <c:pt idx="18">
                  <c:v>5546572</c:v>
                </c:pt>
                <c:pt idx="19">
                  <c:v>6037213</c:v>
                </c:pt>
                <c:pt idx="20">
                  <c:v>5268316</c:v>
                </c:pt>
                <c:pt idx="21">
                  <c:v>5004076</c:v>
                </c:pt>
                <c:pt idx="22">
                  <c:v>4984581</c:v>
                </c:pt>
                <c:pt idx="23">
                  <c:v>4004015</c:v>
                </c:pt>
                <c:pt idx="24">
                  <c:v>4722424</c:v>
                </c:pt>
                <c:pt idx="25">
                  <c:v>4372139</c:v>
                </c:pt>
                <c:pt idx="26">
                  <c:v>4240741</c:v>
                </c:pt>
                <c:pt idx="27">
                  <c:v>3843433</c:v>
                </c:pt>
                <c:pt idx="28">
                  <c:v>4460858</c:v>
                </c:pt>
                <c:pt idx="29">
                  <c:v>4601301</c:v>
                </c:pt>
                <c:pt idx="30">
                  <c:v>5122040</c:v>
                </c:pt>
                <c:pt idx="31">
                  <c:v>4601474</c:v>
                </c:pt>
                <c:pt idx="32">
                  <c:v>4720902</c:v>
                </c:pt>
                <c:pt idx="33">
                  <c:v>4698679</c:v>
                </c:pt>
                <c:pt idx="34">
                  <c:v>4587389</c:v>
                </c:pt>
                <c:pt idx="35">
                  <c:v>4833933</c:v>
                </c:pt>
                <c:pt idx="36">
                  <c:v>6296121</c:v>
                </c:pt>
                <c:pt idx="37">
                  <c:v>7142274</c:v>
                </c:pt>
                <c:pt idx="38">
                  <c:v>6469541</c:v>
                </c:pt>
                <c:pt idx="39">
                  <c:v>4474772</c:v>
                </c:pt>
                <c:pt idx="40">
                  <c:v>4445601</c:v>
                </c:pt>
                <c:pt idx="41">
                  <c:v>4572947</c:v>
                </c:pt>
                <c:pt idx="42">
                  <c:v>4077099</c:v>
                </c:pt>
                <c:pt idx="43">
                  <c:v>4125884</c:v>
                </c:pt>
                <c:pt idx="44">
                  <c:v>4186237</c:v>
                </c:pt>
                <c:pt idx="45">
                  <c:v>4199109</c:v>
                </c:pt>
                <c:pt idx="46">
                  <c:v>4646516</c:v>
                </c:pt>
                <c:pt idx="47">
                  <c:v>4505064</c:v>
                </c:pt>
                <c:pt idx="48">
                  <c:v>4877502</c:v>
                </c:pt>
                <c:pt idx="49">
                  <c:v>5120738</c:v>
                </c:pt>
                <c:pt idx="50">
                  <c:v>4083386</c:v>
                </c:pt>
                <c:pt idx="51">
                  <c:v>4390621</c:v>
                </c:pt>
                <c:pt idx="52">
                  <c:v>5423049</c:v>
                </c:pt>
                <c:pt idx="53">
                  <c:v>5346684</c:v>
                </c:pt>
                <c:pt idx="54">
                  <c:v>4946503</c:v>
                </c:pt>
                <c:pt idx="55">
                  <c:v>4601578</c:v>
                </c:pt>
                <c:pt idx="56">
                  <c:v>5026293</c:v>
                </c:pt>
                <c:pt idx="57">
                  <c:v>5092810</c:v>
                </c:pt>
                <c:pt idx="58">
                  <c:v>4851911</c:v>
                </c:pt>
                <c:pt idx="59">
                  <c:v>4950199</c:v>
                </c:pt>
                <c:pt idx="60">
                  <c:v>4288273</c:v>
                </c:pt>
                <c:pt idx="61">
                  <c:v>5062383</c:v>
                </c:pt>
                <c:pt idx="62">
                  <c:v>5077742</c:v>
                </c:pt>
                <c:pt idx="63">
                  <c:v>5869522</c:v>
                </c:pt>
                <c:pt idx="64">
                  <c:v>6194477</c:v>
                </c:pt>
                <c:pt idx="65">
                  <c:v>5950743</c:v>
                </c:pt>
                <c:pt idx="66">
                  <c:v>5863018</c:v>
                </c:pt>
                <c:pt idx="67">
                  <c:v>5754129</c:v>
                </c:pt>
                <c:pt idx="68">
                  <c:v>5179926</c:v>
                </c:pt>
                <c:pt idx="69">
                  <c:v>5727651</c:v>
                </c:pt>
                <c:pt idx="70">
                  <c:v>6266862</c:v>
                </c:pt>
                <c:pt idx="71">
                  <c:v>5479503</c:v>
                </c:pt>
                <c:pt idx="72">
                  <c:v>5770733</c:v>
                </c:pt>
                <c:pt idx="73">
                  <c:v>5338127</c:v>
                </c:pt>
                <c:pt idx="74">
                  <c:v>5080261</c:v>
                </c:pt>
                <c:pt idx="75">
                  <c:v>5436890</c:v>
                </c:pt>
                <c:pt idx="76">
                  <c:v>4867343</c:v>
                </c:pt>
                <c:pt idx="77">
                  <c:v>5124653</c:v>
                </c:pt>
                <c:pt idx="78">
                  <c:v>5679871</c:v>
                </c:pt>
                <c:pt idx="79">
                  <c:v>5177564</c:v>
                </c:pt>
                <c:pt idx="80">
                  <c:v>4540661</c:v>
                </c:pt>
                <c:pt idx="81">
                  <c:v>4772867</c:v>
                </c:pt>
                <c:pt idx="82">
                  <c:v>4231345</c:v>
                </c:pt>
                <c:pt idx="83">
                  <c:v>4800088</c:v>
                </c:pt>
                <c:pt idx="84">
                  <c:v>4751455</c:v>
                </c:pt>
                <c:pt idx="85">
                  <c:v>5204069</c:v>
                </c:pt>
                <c:pt idx="86">
                  <c:v>5195482</c:v>
                </c:pt>
                <c:pt idx="87">
                  <c:v>5523843</c:v>
                </c:pt>
                <c:pt idx="88">
                  <c:v>5454349</c:v>
                </c:pt>
                <c:pt idx="89">
                  <c:v>5417604</c:v>
                </c:pt>
                <c:pt idx="90">
                  <c:v>4635070</c:v>
                </c:pt>
                <c:pt idx="91">
                  <c:v>5239043</c:v>
                </c:pt>
                <c:pt idx="92">
                  <c:v>5960558</c:v>
                </c:pt>
                <c:pt idx="93">
                  <c:v>3713232</c:v>
                </c:pt>
                <c:pt idx="94">
                  <c:v>4561695</c:v>
                </c:pt>
                <c:pt idx="95">
                  <c:v>3397547</c:v>
                </c:pt>
                <c:pt idx="96">
                  <c:v>3364880</c:v>
                </c:pt>
                <c:pt idx="97">
                  <c:v>4214078</c:v>
                </c:pt>
                <c:pt idx="98">
                  <c:v>4044749</c:v>
                </c:pt>
                <c:pt idx="99">
                  <c:v>3863970</c:v>
                </c:pt>
                <c:pt idx="100">
                  <c:v>3936379</c:v>
                </c:pt>
                <c:pt idx="101">
                  <c:v>4525716</c:v>
                </c:pt>
                <c:pt idx="102">
                  <c:v>4440455</c:v>
                </c:pt>
                <c:pt idx="103">
                  <c:v>4496097</c:v>
                </c:pt>
                <c:pt idx="104">
                  <c:v>4653302</c:v>
                </c:pt>
                <c:pt idx="105">
                  <c:v>3752168</c:v>
                </c:pt>
                <c:pt idx="106">
                  <c:v>4652592</c:v>
                </c:pt>
                <c:pt idx="107">
                  <c:v>4193832</c:v>
                </c:pt>
                <c:pt idx="108">
                  <c:v>3851614</c:v>
                </c:pt>
                <c:pt idx="109">
                  <c:v>4389027</c:v>
                </c:pt>
                <c:pt idx="110">
                  <c:v>4559325</c:v>
                </c:pt>
                <c:pt idx="111">
                  <c:v>4430388</c:v>
                </c:pt>
                <c:pt idx="112">
                  <c:v>4799807</c:v>
                </c:pt>
                <c:pt idx="113">
                  <c:v>4454401</c:v>
                </c:pt>
                <c:pt idx="114">
                  <c:v>4387737</c:v>
                </c:pt>
                <c:pt idx="115">
                  <c:v>4825113</c:v>
                </c:pt>
                <c:pt idx="116">
                  <c:v>4258654</c:v>
                </c:pt>
                <c:pt idx="117">
                  <c:v>5072268</c:v>
                </c:pt>
                <c:pt idx="118">
                  <c:v>4540656</c:v>
                </c:pt>
                <c:pt idx="119">
                  <c:v>5135211</c:v>
                </c:pt>
                <c:pt idx="120">
                  <c:v>4906463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7707-401E-93B3-39C40BB64651}"/>
            </c:ext>
          </c:extLst>
        </c:ser>
        <c:ser>
          <c:idx val="3"/>
          <c:order val="3"/>
          <c:tx>
            <c:strRef>
              <c:f>'CSSG_consumos (2)'!$BG$111</c:f>
              <c:strCache>
                <c:ptCount val="1"/>
                <c:pt idx="0">
                  <c:v>Cogeração</c:v>
                </c:pt>
              </c:strCache>
            </c:strRef>
          </c:tx>
          <c:spPr>
            <a:ln w="28575" cap="rnd">
              <a:solidFill>
                <a:srgbClr val="FFC000"/>
              </a:solidFill>
              <a:round/>
            </a:ln>
            <a:effectLst/>
          </c:spPr>
          <c:marker>
            <c:symbol val="none"/>
          </c:marker>
          <c:val>
            <c:numRef>
              <c:f>'CSSG_consumos (2)'!$BG$112:$BG$476</c:f>
              <c:numCache>
                <c:formatCode>#,##0</c:formatCode>
                <c:ptCount val="365"/>
                <c:pt idx="0">
                  <c:v>14013763</c:v>
                </c:pt>
                <c:pt idx="1">
                  <c:v>13746446</c:v>
                </c:pt>
                <c:pt idx="2">
                  <c:v>14621563</c:v>
                </c:pt>
                <c:pt idx="3">
                  <c:v>15231777</c:v>
                </c:pt>
                <c:pt idx="4">
                  <c:v>18289552</c:v>
                </c:pt>
                <c:pt idx="5">
                  <c:v>16758781</c:v>
                </c:pt>
                <c:pt idx="6">
                  <c:v>17699765</c:v>
                </c:pt>
                <c:pt idx="7">
                  <c:v>17649793</c:v>
                </c:pt>
                <c:pt idx="8">
                  <c:v>16291805</c:v>
                </c:pt>
                <c:pt idx="9">
                  <c:v>16377746</c:v>
                </c:pt>
                <c:pt idx="10">
                  <c:v>15434090</c:v>
                </c:pt>
                <c:pt idx="11">
                  <c:v>15435009</c:v>
                </c:pt>
                <c:pt idx="12">
                  <c:v>13866552</c:v>
                </c:pt>
                <c:pt idx="13">
                  <c:v>13851045</c:v>
                </c:pt>
                <c:pt idx="14">
                  <c:v>14547790</c:v>
                </c:pt>
                <c:pt idx="15">
                  <c:v>13885292</c:v>
                </c:pt>
                <c:pt idx="16">
                  <c:v>12675072</c:v>
                </c:pt>
                <c:pt idx="17">
                  <c:v>12590485</c:v>
                </c:pt>
                <c:pt idx="18">
                  <c:v>15216280</c:v>
                </c:pt>
                <c:pt idx="19">
                  <c:v>12250270</c:v>
                </c:pt>
                <c:pt idx="20">
                  <c:v>11664524</c:v>
                </c:pt>
                <c:pt idx="21">
                  <c:v>13045630</c:v>
                </c:pt>
                <c:pt idx="22">
                  <c:v>14203499</c:v>
                </c:pt>
                <c:pt idx="23">
                  <c:v>14149828</c:v>
                </c:pt>
                <c:pt idx="24">
                  <c:v>13938394</c:v>
                </c:pt>
                <c:pt idx="25">
                  <c:v>14351461</c:v>
                </c:pt>
                <c:pt idx="26">
                  <c:v>13878262</c:v>
                </c:pt>
                <c:pt idx="27">
                  <c:v>14318475</c:v>
                </c:pt>
                <c:pt idx="28">
                  <c:v>13200750</c:v>
                </c:pt>
                <c:pt idx="29">
                  <c:v>10964198</c:v>
                </c:pt>
                <c:pt idx="30">
                  <c:v>14018449</c:v>
                </c:pt>
                <c:pt idx="31">
                  <c:v>16036301</c:v>
                </c:pt>
                <c:pt idx="32">
                  <c:v>17617598</c:v>
                </c:pt>
                <c:pt idx="33">
                  <c:v>17688552</c:v>
                </c:pt>
                <c:pt idx="34">
                  <c:v>16556471</c:v>
                </c:pt>
                <c:pt idx="35">
                  <c:v>15893471</c:v>
                </c:pt>
                <c:pt idx="36">
                  <c:v>15737149</c:v>
                </c:pt>
                <c:pt idx="37">
                  <c:v>14337088</c:v>
                </c:pt>
                <c:pt idx="38">
                  <c:v>13369542</c:v>
                </c:pt>
                <c:pt idx="39">
                  <c:v>14198802</c:v>
                </c:pt>
                <c:pt idx="40">
                  <c:v>15752163</c:v>
                </c:pt>
                <c:pt idx="41">
                  <c:v>15629190</c:v>
                </c:pt>
                <c:pt idx="42">
                  <c:v>14686286</c:v>
                </c:pt>
                <c:pt idx="43">
                  <c:v>13538244</c:v>
                </c:pt>
                <c:pt idx="44">
                  <c:v>14123893</c:v>
                </c:pt>
                <c:pt idx="45">
                  <c:v>14586112</c:v>
                </c:pt>
                <c:pt idx="46">
                  <c:v>15223314</c:v>
                </c:pt>
                <c:pt idx="47">
                  <c:v>13966719</c:v>
                </c:pt>
                <c:pt idx="48">
                  <c:v>13556226</c:v>
                </c:pt>
                <c:pt idx="49">
                  <c:v>13825589</c:v>
                </c:pt>
                <c:pt idx="50">
                  <c:v>13050451</c:v>
                </c:pt>
                <c:pt idx="51">
                  <c:v>15072062</c:v>
                </c:pt>
                <c:pt idx="52">
                  <c:v>14454594</c:v>
                </c:pt>
                <c:pt idx="53">
                  <c:v>14447068</c:v>
                </c:pt>
                <c:pt idx="54">
                  <c:v>14795870</c:v>
                </c:pt>
                <c:pt idx="55">
                  <c:v>14262891</c:v>
                </c:pt>
                <c:pt idx="56">
                  <c:v>15093740</c:v>
                </c:pt>
                <c:pt idx="57">
                  <c:v>15413404</c:v>
                </c:pt>
                <c:pt idx="58">
                  <c:v>15143658</c:v>
                </c:pt>
                <c:pt idx="59">
                  <c:v>16281452</c:v>
                </c:pt>
                <c:pt idx="60">
                  <c:v>16088609</c:v>
                </c:pt>
                <c:pt idx="61">
                  <c:v>14292756</c:v>
                </c:pt>
                <c:pt idx="62">
                  <c:v>13729025</c:v>
                </c:pt>
                <c:pt idx="63">
                  <c:v>14230033</c:v>
                </c:pt>
                <c:pt idx="64">
                  <c:v>14482333</c:v>
                </c:pt>
                <c:pt idx="65">
                  <c:v>15237931</c:v>
                </c:pt>
                <c:pt idx="66">
                  <c:v>14901232</c:v>
                </c:pt>
                <c:pt idx="67">
                  <c:v>13771926</c:v>
                </c:pt>
                <c:pt idx="68">
                  <c:v>12883780</c:v>
                </c:pt>
                <c:pt idx="69">
                  <c:v>13400424</c:v>
                </c:pt>
                <c:pt idx="70">
                  <c:v>13262111</c:v>
                </c:pt>
                <c:pt idx="71">
                  <c:v>11467046</c:v>
                </c:pt>
                <c:pt idx="72">
                  <c:v>10574188</c:v>
                </c:pt>
                <c:pt idx="73">
                  <c:v>9640755</c:v>
                </c:pt>
                <c:pt idx="74">
                  <c:v>12562736</c:v>
                </c:pt>
                <c:pt idx="75">
                  <c:v>12772728</c:v>
                </c:pt>
                <c:pt idx="76">
                  <c:v>12401209</c:v>
                </c:pt>
                <c:pt idx="77">
                  <c:v>13370446</c:v>
                </c:pt>
                <c:pt idx="78">
                  <c:v>15843934</c:v>
                </c:pt>
                <c:pt idx="79">
                  <c:v>16557076</c:v>
                </c:pt>
                <c:pt idx="80">
                  <c:v>15872572</c:v>
                </c:pt>
                <c:pt idx="81">
                  <c:v>14796032</c:v>
                </c:pt>
                <c:pt idx="82">
                  <c:v>12691815</c:v>
                </c:pt>
                <c:pt idx="83">
                  <c:v>12236528</c:v>
                </c:pt>
                <c:pt idx="84">
                  <c:v>13123385</c:v>
                </c:pt>
                <c:pt idx="85">
                  <c:v>12850182</c:v>
                </c:pt>
                <c:pt idx="86">
                  <c:v>13184930</c:v>
                </c:pt>
                <c:pt idx="87">
                  <c:v>12809660</c:v>
                </c:pt>
                <c:pt idx="88">
                  <c:v>13087780</c:v>
                </c:pt>
                <c:pt idx="89">
                  <c:v>12644866</c:v>
                </c:pt>
                <c:pt idx="90">
                  <c:v>13789596</c:v>
                </c:pt>
                <c:pt idx="91">
                  <c:v>15300451</c:v>
                </c:pt>
                <c:pt idx="92">
                  <c:v>14284859</c:v>
                </c:pt>
                <c:pt idx="93">
                  <c:v>10429883</c:v>
                </c:pt>
                <c:pt idx="94">
                  <c:v>10720851</c:v>
                </c:pt>
                <c:pt idx="95">
                  <c:v>11749357</c:v>
                </c:pt>
                <c:pt idx="96">
                  <c:v>11907652</c:v>
                </c:pt>
                <c:pt idx="97">
                  <c:v>13604755</c:v>
                </c:pt>
                <c:pt idx="98">
                  <c:v>13537112</c:v>
                </c:pt>
                <c:pt idx="99">
                  <c:v>14573464</c:v>
                </c:pt>
                <c:pt idx="100">
                  <c:v>15597654</c:v>
                </c:pt>
                <c:pt idx="101">
                  <c:v>14839333</c:v>
                </c:pt>
                <c:pt idx="102">
                  <c:v>14043301</c:v>
                </c:pt>
                <c:pt idx="103">
                  <c:v>12808796</c:v>
                </c:pt>
                <c:pt idx="104">
                  <c:v>12607525</c:v>
                </c:pt>
                <c:pt idx="105">
                  <c:v>12503328</c:v>
                </c:pt>
                <c:pt idx="106">
                  <c:v>15316789</c:v>
                </c:pt>
                <c:pt idx="107">
                  <c:v>14941555</c:v>
                </c:pt>
                <c:pt idx="108">
                  <c:v>15223578</c:v>
                </c:pt>
                <c:pt idx="109">
                  <c:v>14770515</c:v>
                </c:pt>
                <c:pt idx="110">
                  <c:v>14636491</c:v>
                </c:pt>
                <c:pt idx="111">
                  <c:v>13227025</c:v>
                </c:pt>
                <c:pt idx="112">
                  <c:v>12772066</c:v>
                </c:pt>
                <c:pt idx="113">
                  <c:v>12449219</c:v>
                </c:pt>
                <c:pt idx="114">
                  <c:v>13218001</c:v>
                </c:pt>
                <c:pt idx="115">
                  <c:v>12102036</c:v>
                </c:pt>
                <c:pt idx="116">
                  <c:v>12997204</c:v>
                </c:pt>
                <c:pt idx="117">
                  <c:v>12659633</c:v>
                </c:pt>
                <c:pt idx="118">
                  <c:v>11978804</c:v>
                </c:pt>
                <c:pt idx="119">
                  <c:v>11916544</c:v>
                </c:pt>
                <c:pt idx="120">
                  <c:v>11544179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7707-401E-93B3-39C40BB6465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85211832"/>
        <c:axId val="1285213800"/>
      </c:lineChart>
      <c:dateAx>
        <c:axId val="1285211832"/>
        <c:scaling>
          <c:orientation val="minMax"/>
        </c:scaling>
        <c:delete val="0"/>
        <c:axPos val="b"/>
        <c:numFmt formatCode="m/d/yyyy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1285213800"/>
        <c:crosses val="autoZero"/>
        <c:auto val="1"/>
        <c:lblOffset val="100"/>
        <c:baseTimeUnit val="days"/>
        <c:majorUnit val="2"/>
        <c:majorTimeUnit val="months"/>
      </c:dateAx>
      <c:valAx>
        <c:axId val="12852138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1285211832"/>
        <c:crosses val="autoZero"/>
        <c:crossBetween val="between"/>
        <c:majorUnit val="10000000"/>
        <c:dispUnits>
          <c:builtInUnit val="millions"/>
          <c:dispUnitsLbl>
            <c:layout>
              <c:manualLayout>
                <c:xMode val="edge"/>
                <c:yMode val="edge"/>
                <c:x val="4.2553191489361701E-2"/>
                <c:y val="6.4963635270781986E-2"/>
              </c:manualLayout>
            </c:layout>
            <c:tx>
              <c:rich>
                <a:bodyPr rot="0" spcFirstLastPara="1" vertOverflow="ellipsis" wrap="square" anchor="ctr" anchorCtr="1"/>
                <a:lstStyle/>
                <a:p>
                  <a:pPr>
                    <a:defRPr sz="12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r>
                    <a:rPr lang="en-US" sz="1200"/>
                    <a:t>GWh</a:t>
                  </a:r>
                </a:p>
              </c:rich>
            </c:tx>
            <c:spPr>
              <a:noFill/>
              <a:ln>
                <a:noFill/>
              </a:ln>
              <a:effectLst/>
            </c:spPr>
            <c:txPr>
              <a:bodyPr rot="0" spcFirstLastPara="1" vertOverflow="ellipsis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</c:dispUnitsLbl>
        </c:dispUnits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3098403460437011"/>
          <c:y val="0.86788537915851482"/>
          <c:w val="0.74148258641582843"/>
          <c:h val="7.850839624828787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PT"/>
    </a:p>
  </c:txPr>
  <c:externalData r:id="rId3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0171827567713308E-2"/>
          <c:y val="0.14400521417853271"/>
          <c:w val="0.90644426190463878"/>
          <c:h val="0.6662164205865666"/>
        </c:manualLayout>
      </c:layout>
      <c:areaChart>
        <c:grouping val="standard"/>
        <c:varyColors val="0"/>
        <c:ser>
          <c:idx val="0"/>
          <c:order val="0"/>
          <c:tx>
            <c:strRef>
              <c:f>'CSSG_consumos (2)'!$AI$111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BF9000">
                <a:alpha val="70000"/>
              </a:srgbClr>
            </a:solidFill>
            <a:ln w="3175">
              <a:solidFill>
                <a:schemeClr val="bg1">
                  <a:lumMod val="75000"/>
                </a:schemeClr>
              </a:solidFill>
            </a:ln>
            <a:effectLst/>
          </c:spPr>
          <c:cat>
            <c:numRef>
              <c:f>'CSSG_consumos (2)'!$AH$112:$AH$476</c:f>
              <c:numCache>
                <c:formatCode>m/d/yyyy</c:formatCode>
                <c:ptCount val="365"/>
                <c:pt idx="0">
                  <c:v>44562</c:v>
                </c:pt>
                <c:pt idx="1">
                  <c:v>44563</c:v>
                </c:pt>
                <c:pt idx="2">
                  <c:v>44564</c:v>
                </c:pt>
                <c:pt idx="3">
                  <c:v>44565</c:v>
                </c:pt>
                <c:pt idx="4">
                  <c:v>44566</c:v>
                </c:pt>
                <c:pt idx="5">
                  <c:v>44567</c:v>
                </c:pt>
                <c:pt idx="6">
                  <c:v>44568</c:v>
                </c:pt>
                <c:pt idx="7">
                  <c:v>44569</c:v>
                </c:pt>
                <c:pt idx="8">
                  <c:v>44570</c:v>
                </c:pt>
                <c:pt idx="9">
                  <c:v>44571</c:v>
                </c:pt>
                <c:pt idx="10">
                  <c:v>44572</c:v>
                </c:pt>
                <c:pt idx="11">
                  <c:v>44573</c:v>
                </c:pt>
                <c:pt idx="12">
                  <c:v>44574</c:v>
                </c:pt>
                <c:pt idx="13">
                  <c:v>44575</c:v>
                </c:pt>
                <c:pt idx="14">
                  <c:v>44576</c:v>
                </c:pt>
                <c:pt idx="15">
                  <c:v>44577</c:v>
                </c:pt>
                <c:pt idx="16">
                  <c:v>44578</c:v>
                </c:pt>
                <c:pt idx="17">
                  <c:v>44579</c:v>
                </c:pt>
                <c:pt idx="18">
                  <c:v>44580</c:v>
                </c:pt>
                <c:pt idx="19">
                  <c:v>44581</c:v>
                </c:pt>
                <c:pt idx="20">
                  <c:v>44582</c:v>
                </c:pt>
                <c:pt idx="21">
                  <c:v>44583</c:v>
                </c:pt>
                <c:pt idx="22">
                  <c:v>44584</c:v>
                </c:pt>
                <c:pt idx="23">
                  <c:v>44585</c:v>
                </c:pt>
                <c:pt idx="24">
                  <c:v>44586</c:v>
                </c:pt>
                <c:pt idx="25">
                  <c:v>44587</c:v>
                </c:pt>
                <c:pt idx="26">
                  <c:v>44588</c:v>
                </c:pt>
                <c:pt idx="27">
                  <c:v>44589</c:v>
                </c:pt>
                <c:pt idx="28">
                  <c:v>44590</c:v>
                </c:pt>
                <c:pt idx="29">
                  <c:v>44591</c:v>
                </c:pt>
                <c:pt idx="30">
                  <c:v>44592</c:v>
                </c:pt>
                <c:pt idx="31">
                  <c:v>44593</c:v>
                </c:pt>
                <c:pt idx="32">
                  <c:v>44594</c:v>
                </c:pt>
                <c:pt idx="33">
                  <c:v>44595</c:v>
                </c:pt>
                <c:pt idx="34">
                  <c:v>44596</c:v>
                </c:pt>
                <c:pt idx="35">
                  <c:v>44597</c:v>
                </c:pt>
                <c:pt idx="36">
                  <c:v>44598</c:v>
                </c:pt>
                <c:pt idx="37">
                  <c:v>44599</c:v>
                </c:pt>
                <c:pt idx="38">
                  <c:v>44600</c:v>
                </c:pt>
                <c:pt idx="39">
                  <c:v>44601</c:v>
                </c:pt>
                <c:pt idx="40">
                  <c:v>44602</c:v>
                </c:pt>
                <c:pt idx="41">
                  <c:v>44603</c:v>
                </c:pt>
                <c:pt idx="42">
                  <c:v>44604</c:v>
                </c:pt>
                <c:pt idx="43">
                  <c:v>44605</c:v>
                </c:pt>
                <c:pt idx="44">
                  <c:v>44606</c:v>
                </c:pt>
                <c:pt idx="45">
                  <c:v>44607</c:v>
                </c:pt>
                <c:pt idx="46">
                  <c:v>44608</c:v>
                </c:pt>
                <c:pt idx="47">
                  <c:v>44609</c:v>
                </c:pt>
                <c:pt idx="48">
                  <c:v>44610</c:v>
                </c:pt>
                <c:pt idx="49">
                  <c:v>44611</c:v>
                </c:pt>
                <c:pt idx="50">
                  <c:v>44612</c:v>
                </c:pt>
                <c:pt idx="51">
                  <c:v>44613</c:v>
                </c:pt>
                <c:pt idx="52">
                  <c:v>44614</c:v>
                </c:pt>
                <c:pt idx="53">
                  <c:v>44615</c:v>
                </c:pt>
                <c:pt idx="54">
                  <c:v>44616</c:v>
                </c:pt>
                <c:pt idx="55">
                  <c:v>44617</c:v>
                </c:pt>
                <c:pt idx="56">
                  <c:v>44618</c:v>
                </c:pt>
                <c:pt idx="57">
                  <c:v>44619</c:v>
                </c:pt>
                <c:pt idx="58">
                  <c:v>44620</c:v>
                </c:pt>
                <c:pt idx="59">
                  <c:v>44621</c:v>
                </c:pt>
                <c:pt idx="60">
                  <c:v>44622</c:v>
                </c:pt>
                <c:pt idx="61">
                  <c:v>44623</c:v>
                </c:pt>
                <c:pt idx="62">
                  <c:v>44624</c:v>
                </c:pt>
                <c:pt idx="63">
                  <c:v>44625</c:v>
                </c:pt>
                <c:pt idx="64">
                  <c:v>44626</c:v>
                </c:pt>
                <c:pt idx="65">
                  <c:v>44627</c:v>
                </c:pt>
                <c:pt idx="66">
                  <c:v>44628</c:v>
                </c:pt>
                <c:pt idx="67">
                  <c:v>44629</c:v>
                </c:pt>
                <c:pt idx="68">
                  <c:v>44630</c:v>
                </c:pt>
                <c:pt idx="69">
                  <c:v>44631</c:v>
                </c:pt>
                <c:pt idx="70">
                  <c:v>44632</c:v>
                </c:pt>
                <c:pt idx="71">
                  <c:v>44633</c:v>
                </c:pt>
                <c:pt idx="72">
                  <c:v>44634</c:v>
                </c:pt>
                <c:pt idx="73">
                  <c:v>44635</c:v>
                </c:pt>
                <c:pt idx="74">
                  <c:v>44636</c:v>
                </c:pt>
                <c:pt idx="75">
                  <c:v>44637</c:v>
                </c:pt>
                <c:pt idx="76">
                  <c:v>44638</c:v>
                </c:pt>
                <c:pt idx="77">
                  <c:v>44639</c:v>
                </c:pt>
                <c:pt idx="78">
                  <c:v>44640</c:v>
                </c:pt>
                <c:pt idx="79">
                  <c:v>44641</c:v>
                </c:pt>
                <c:pt idx="80">
                  <c:v>44642</c:v>
                </c:pt>
                <c:pt idx="81">
                  <c:v>44643</c:v>
                </c:pt>
                <c:pt idx="82">
                  <c:v>44644</c:v>
                </c:pt>
                <c:pt idx="83">
                  <c:v>44645</c:v>
                </c:pt>
                <c:pt idx="84">
                  <c:v>44646</c:v>
                </c:pt>
                <c:pt idx="85">
                  <c:v>44647</c:v>
                </c:pt>
                <c:pt idx="86">
                  <c:v>44648</c:v>
                </c:pt>
                <c:pt idx="87">
                  <c:v>44649</c:v>
                </c:pt>
                <c:pt idx="88">
                  <c:v>44650</c:v>
                </c:pt>
                <c:pt idx="89">
                  <c:v>44651</c:v>
                </c:pt>
                <c:pt idx="90">
                  <c:v>44652</c:v>
                </c:pt>
                <c:pt idx="91">
                  <c:v>44653</c:v>
                </c:pt>
                <c:pt idx="92">
                  <c:v>44654</c:v>
                </c:pt>
                <c:pt idx="93">
                  <c:v>44655</c:v>
                </c:pt>
                <c:pt idx="94">
                  <c:v>44656</c:v>
                </c:pt>
                <c:pt idx="95">
                  <c:v>44657</c:v>
                </c:pt>
                <c:pt idx="96">
                  <c:v>44658</c:v>
                </c:pt>
                <c:pt idx="97">
                  <c:v>44659</c:v>
                </c:pt>
                <c:pt idx="98">
                  <c:v>44660</c:v>
                </c:pt>
                <c:pt idx="99">
                  <c:v>44661</c:v>
                </c:pt>
                <c:pt idx="100">
                  <c:v>44662</c:v>
                </c:pt>
                <c:pt idx="101">
                  <c:v>44663</c:v>
                </c:pt>
                <c:pt idx="102">
                  <c:v>44664</c:v>
                </c:pt>
                <c:pt idx="103">
                  <c:v>44665</c:v>
                </c:pt>
                <c:pt idx="104">
                  <c:v>44666</c:v>
                </c:pt>
                <c:pt idx="105">
                  <c:v>44667</c:v>
                </c:pt>
                <c:pt idx="106">
                  <c:v>44668</c:v>
                </c:pt>
                <c:pt idx="107">
                  <c:v>44669</c:v>
                </c:pt>
                <c:pt idx="108">
                  <c:v>44670</c:v>
                </c:pt>
                <c:pt idx="109">
                  <c:v>44671</c:v>
                </c:pt>
                <c:pt idx="110">
                  <c:v>44672</c:v>
                </c:pt>
                <c:pt idx="111">
                  <c:v>44673</c:v>
                </c:pt>
                <c:pt idx="112">
                  <c:v>44674</c:v>
                </c:pt>
                <c:pt idx="113">
                  <c:v>44675</c:v>
                </c:pt>
                <c:pt idx="114">
                  <c:v>44676</c:v>
                </c:pt>
                <c:pt idx="115">
                  <c:v>44677</c:v>
                </c:pt>
                <c:pt idx="116">
                  <c:v>44678</c:v>
                </c:pt>
                <c:pt idx="117">
                  <c:v>44679</c:v>
                </c:pt>
                <c:pt idx="118">
                  <c:v>44680</c:v>
                </c:pt>
                <c:pt idx="119">
                  <c:v>44681</c:v>
                </c:pt>
                <c:pt idx="120">
                  <c:v>44682</c:v>
                </c:pt>
                <c:pt idx="121">
                  <c:v>44683</c:v>
                </c:pt>
                <c:pt idx="122">
                  <c:v>44684</c:v>
                </c:pt>
                <c:pt idx="123">
                  <c:v>44685</c:v>
                </c:pt>
                <c:pt idx="124">
                  <c:v>44686</c:v>
                </c:pt>
                <c:pt idx="125">
                  <c:v>44687</c:v>
                </c:pt>
                <c:pt idx="126">
                  <c:v>44688</c:v>
                </c:pt>
                <c:pt idx="127">
                  <c:v>44689</c:v>
                </c:pt>
                <c:pt idx="128">
                  <c:v>44690</c:v>
                </c:pt>
                <c:pt idx="129">
                  <c:v>44691</c:v>
                </c:pt>
                <c:pt idx="130">
                  <c:v>44692</c:v>
                </c:pt>
                <c:pt idx="131">
                  <c:v>44693</c:v>
                </c:pt>
                <c:pt idx="132">
                  <c:v>44694</c:v>
                </c:pt>
                <c:pt idx="133">
                  <c:v>44695</c:v>
                </c:pt>
                <c:pt idx="134">
                  <c:v>44696</c:v>
                </c:pt>
                <c:pt idx="135">
                  <c:v>44697</c:v>
                </c:pt>
                <c:pt idx="136">
                  <c:v>44698</c:v>
                </c:pt>
                <c:pt idx="137">
                  <c:v>44699</c:v>
                </c:pt>
                <c:pt idx="138">
                  <c:v>44700</c:v>
                </c:pt>
                <c:pt idx="139">
                  <c:v>44701</c:v>
                </c:pt>
                <c:pt idx="140">
                  <c:v>44702</c:v>
                </c:pt>
                <c:pt idx="141">
                  <c:v>44703</c:v>
                </c:pt>
                <c:pt idx="142">
                  <c:v>44704</c:v>
                </c:pt>
                <c:pt idx="143">
                  <c:v>44705</c:v>
                </c:pt>
                <c:pt idx="144">
                  <c:v>44706</c:v>
                </c:pt>
                <c:pt idx="145">
                  <c:v>44707</c:v>
                </c:pt>
                <c:pt idx="146">
                  <c:v>44708</c:v>
                </c:pt>
                <c:pt idx="147">
                  <c:v>44709</c:v>
                </c:pt>
                <c:pt idx="148">
                  <c:v>44710</c:v>
                </c:pt>
                <c:pt idx="149">
                  <c:v>44711</c:v>
                </c:pt>
                <c:pt idx="150">
                  <c:v>44712</c:v>
                </c:pt>
                <c:pt idx="151">
                  <c:v>44713</c:v>
                </c:pt>
                <c:pt idx="152">
                  <c:v>44714</c:v>
                </c:pt>
                <c:pt idx="153">
                  <c:v>44715</c:v>
                </c:pt>
                <c:pt idx="154">
                  <c:v>44716</c:v>
                </c:pt>
                <c:pt idx="155">
                  <c:v>44717</c:v>
                </c:pt>
                <c:pt idx="156">
                  <c:v>44718</c:v>
                </c:pt>
                <c:pt idx="157">
                  <c:v>44719</c:v>
                </c:pt>
                <c:pt idx="158">
                  <c:v>44720</c:v>
                </c:pt>
                <c:pt idx="159">
                  <c:v>44721</c:v>
                </c:pt>
                <c:pt idx="160">
                  <c:v>44722</c:v>
                </c:pt>
                <c:pt idx="161">
                  <c:v>44723</c:v>
                </c:pt>
                <c:pt idx="162">
                  <c:v>44724</c:v>
                </c:pt>
                <c:pt idx="163">
                  <c:v>44725</c:v>
                </c:pt>
                <c:pt idx="164">
                  <c:v>44726</c:v>
                </c:pt>
                <c:pt idx="165">
                  <c:v>44727</c:v>
                </c:pt>
                <c:pt idx="166">
                  <c:v>44728</c:v>
                </c:pt>
                <c:pt idx="167">
                  <c:v>44729</c:v>
                </c:pt>
                <c:pt idx="168">
                  <c:v>44730</c:v>
                </c:pt>
                <c:pt idx="169">
                  <c:v>44731</c:v>
                </c:pt>
                <c:pt idx="170">
                  <c:v>44732</c:v>
                </c:pt>
                <c:pt idx="171">
                  <c:v>44733</c:v>
                </c:pt>
                <c:pt idx="172">
                  <c:v>44734</c:v>
                </c:pt>
                <c:pt idx="173">
                  <c:v>44735</c:v>
                </c:pt>
                <c:pt idx="174">
                  <c:v>44736</c:v>
                </c:pt>
                <c:pt idx="175">
                  <c:v>44737</c:v>
                </c:pt>
                <c:pt idx="176">
                  <c:v>44738</c:v>
                </c:pt>
                <c:pt idx="177">
                  <c:v>44739</c:v>
                </c:pt>
                <c:pt idx="178">
                  <c:v>44740</c:v>
                </c:pt>
                <c:pt idx="179">
                  <c:v>44741</c:v>
                </c:pt>
                <c:pt idx="180">
                  <c:v>44742</c:v>
                </c:pt>
                <c:pt idx="181">
                  <c:v>44743</c:v>
                </c:pt>
                <c:pt idx="182">
                  <c:v>44744</c:v>
                </c:pt>
                <c:pt idx="183">
                  <c:v>44745</c:v>
                </c:pt>
                <c:pt idx="184">
                  <c:v>44746</c:v>
                </c:pt>
                <c:pt idx="185">
                  <c:v>44747</c:v>
                </c:pt>
                <c:pt idx="186">
                  <c:v>44748</c:v>
                </c:pt>
                <c:pt idx="187">
                  <c:v>44749</c:v>
                </c:pt>
                <c:pt idx="188">
                  <c:v>44750</c:v>
                </c:pt>
                <c:pt idx="189">
                  <c:v>44751</c:v>
                </c:pt>
                <c:pt idx="190">
                  <c:v>44752</c:v>
                </c:pt>
                <c:pt idx="191">
                  <c:v>44753</c:v>
                </c:pt>
                <c:pt idx="192">
                  <c:v>44754</c:v>
                </c:pt>
                <c:pt idx="193">
                  <c:v>44755</c:v>
                </c:pt>
                <c:pt idx="194">
                  <c:v>44756</c:v>
                </c:pt>
                <c:pt idx="195">
                  <c:v>44757</c:v>
                </c:pt>
                <c:pt idx="196">
                  <c:v>44758</c:v>
                </c:pt>
                <c:pt idx="197">
                  <c:v>44759</c:v>
                </c:pt>
                <c:pt idx="198">
                  <c:v>44760</c:v>
                </c:pt>
                <c:pt idx="199">
                  <c:v>44761</c:v>
                </c:pt>
                <c:pt idx="200">
                  <c:v>44762</c:v>
                </c:pt>
                <c:pt idx="201">
                  <c:v>44763</c:v>
                </c:pt>
                <c:pt idx="202">
                  <c:v>44764</c:v>
                </c:pt>
                <c:pt idx="203">
                  <c:v>44765</c:v>
                </c:pt>
                <c:pt idx="204">
                  <c:v>44766</c:v>
                </c:pt>
                <c:pt idx="205">
                  <c:v>44767</c:v>
                </c:pt>
                <c:pt idx="206">
                  <c:v>44768</c:v>
                </c:pt>
                <c:pt idx="207">
                  <c:v>44769</c:v>
                </c:pt>
                <c:pt idx="208">
                  <c:v>44770</c:v>
                </c:pt>
                <c:pt idx="209">
                  <c:v>44771</c:v>
                </c:pt>
                <c:pt idx="210">
                  <c:v>44772</c:v>
                </c:pt>
                <c:pt idx="211">
                  <c:v>44773</c:v>
                </c:pt>
                <c:pt idx="212">
                  <c:v>44774</c:v>
                </c:pt>
                <c:pt idx="213">
                  <c:v>44775</c:v>
                </c:pt>
                <c:pt idx="214">
                  <c:v>44776</c:v>
                </c:pt>
                <c:pt idx="215">
                  <c:v>44777</c:v>
                </c:pt>
                <c:pt idx="216">
                  <c:v>44778</c:v>
                </c:pt>
                <c:pt idx="217">
                  <c:v>44779</c:v>
                </c:pt>
                <c:pt idx="218">
                  <c:v>44780</c:v>
                </c:pt>
                <c:pt idx="219">
                  <c:v>44781</c:v>
                </c:pt>
                <c:pt idx="220">
                  <c:v>44782</c:v>
                </c:pt>
                <c:pt idx="221">
                  <c:v>44783</c:v>
                </c:pt>
                <c:pt idx="222">
                  <c:v>44784</c:v>
                </c:pt>
                <c:pt idx="223">
                  <c:v>44785</c:v>
                </c:pt>
                <c:pt idx="224">
                  <c:v>44786</c:v>
                </c:pt>
                <c:pt idx="225">
                  <c:v>44787</c:v>
                </c:pt>
                <c:pt idx="226">
                  <c:v>44788</c:v>
                </c:pt>
                <c:pt idx="227">
                  <c:v>44789</c:v>
                </c:pt>
                <c:pt idx="228">
                  <c:v>44790</c:v>
                </c:pt>
                <c:pt idx="229">
                  <c:v>44791</c:v>
                </c:pt>
                <c:pt idx="230">
                  <c:v>44792</c:v>
                </c:pt>
                <c:pt idx="231">
                  <c:v>44793</c:v>
                </c:pt>
                <c:pt idx="232">
                  <c:v>44794</c:v>
                </c:pt>
                <c:pt idx="233">
                  <c:v>44795</c:v>
                </c:pt>
                <c:pt idx="234">
                  <c:v>44796</c:v>
                </c:pt>
                <c:pt idx="235">
                  <c:v>44797</c:v>
                </c:pt>
                <c:pt idx="236">
                  <c:v>44798</c:v>
                </c:pt>
                <c:pt idx="237">
                  <c:v>44799</c:v>
                </c:pt>
                <c:pt idx="238">
                  <c:v>44800</c:v>
                </c:pt>
                <c:pt idx="239">
                  <c:v>44801</c:v>
                </c:pt>
                <c:pt idx="240">
                  <c:v>44802</c:v>
                </c:pt>
                <c:pt idx="241">
                  <c:v>44803</c:v>
                </c:pt>
                <c:pt idx="242">
                  <c:v>44804</c:v>
                </c:pt>
                <c:pt idx="243">
                  <c:v>44805</c:v>
                </c:pt>
                <c:pt idx="244">
                  <c:v>44806</c:v>
                </c:pt>
                <c:pt idx="245">
                  <c:v>44807</c:v>
                </c:pt>
                <c:pt idx="246">
                  <c:v>44808</c:v>
                </c:pt>
                <c:pt idx="247">
                  <c:v>44809</c:v>
                </c:pt>
                <c:pt idx="248">
                  <c:v>44810</c:v>
                </c:pt>
                <c:pt idx="249">
                  <c:v>44811</c:v>
                </c:pt>
                <c:pt idx="250">
                  <c:v>44812</c:v>
                </c:pt>
                <c:pt idx="251">
                  <c:v>44813</c:v>
                </c:pt>
                <c:pt idx="252">
                  <c:v>44814</c:v>
                </c:pt>
                <c:pt idx="253">
                  <c:v>44815</c:v>
                </c:pt>
                <c:pt idx="254">
                  <c:v>44816</c:v>
                </c:pt>
                <c:pt idx="255">
                  <c:v>44817</c:v>
                </c:pt>
                <c:pt idx="256">
                  <c:v>44818</c:v>
                </c:pt>
                <c:pt idx="257">
                  <c:v>44819</c:v>
                </c:pt>
                <c:pt idx="258">
                  <c:v>44820</c:v>
                </c:pt>
                <c:pt idx="259">
                  <c:v>44821</c:v>
                </c:pt>
                <c:pt idx="260">
                  <c:v>44822</c:v>
                </c:pt>
                <c:pt idx="261">
                  <c:v>44823</c:v>
                </c:pt>
                <c:pt idx="262">
                  <c:v>44824</c:v>
                </c:pt>
                <c:pt idx="263">
                  <c:v>44825</c:v>
                </c:pt>
                <c:pt idx="264">
                  <c:v>44826</c:v>
                </c:pt>
                <c:pt idx="265">
                  <c:v>44827</c:v>
                </c:pt>
                <c:pt idx="266">
                  <c:v>44828</c:v>
                </c:pt>
                <c:pt idx="267">
                  <c:v>44829</c:v>
                </c:pt>
                <c:pt idx="268">
                  <c:v>44830</c:v>
                </c:pt>
                <c:pt idx="269">
                  <c:v>44831</c:v>
                </c:pt>
                <c:pt idx="270">
                  <c:v>44832</c:v>
                </c:pt>
                <c:pt idx="271">
                  <c:v>44833</c:v>
                </c:pt>
                <c:pt idx="272">
                  <c:v>44834</c:v>
                </c:pt>
                <c:pt idx="273">
                  <c:v>44835</c:v>
                </c:pt>
                <c:pt idx="274">
                  <c:v>44836</c:v>
                </c:pt>
                <c:pt idx="275">
                  <c:v>44837</c:v>
                </c:pt>
                <c:pt idx="276">
                  <c:v>44838</c:v>
                </c:pt>
                <c:pt idx="277">
                  <c:v>44839</c:v>
                </c:pt>
                <c:pt idx="278">
                  <c:v>44840</c:v>
                </c:pt>
                <c:pt idx="279">
                  <c:v>44841</c:v>
                </c:pt>
                <c:pt idx="280">
                  <c:v>44842</c:v>
                </c:pt>
                <c:pt idx="281">
                  <c:v>44843</c:v>
                </c:pt>
                <c:pt idx="282">
                  <c:v>44844</c:v>
                </c:pt>
                <c:pt idx="283">
                  <c:v>44845</c:v>
                </c:pt>
                <c:pt idx="284">
                  <c:v>44846</c:v>
                </c:pt>
                <c:pt idx="285">
                  <c:v>44847</c:v>
                </c:pt>
                <c:pt idx="286">
                  <c:v>44848</c:v>
                </c:pt>
                <c:pt idx="287">
                  <c:v>44849</c:v>
                </c:pt>
                <c:pt idx="288">
                  <c:v>44850</c:v>
                </c:pt>
                <c:pt idx="289">
                  <c:v>44851</c:v>
                </c:pt>
                <c:pt idx="290">
                  <c:v>44852</c:v>
                </c:pt>
                <c:pt idx="291">
                  <c:v>44853</c:v>
                </c:pt>
                <c:pt idx="292">
                  <c:v>44854</c:v>
                </c:pt>
                <c:pt idx="293">
                  <c:v>44855</c:v>
                </c:pt>
                <c:pt idx="294">
                  <c:v>44856</c:v>
                </c:pt>
                <c:pt idx="295">
                  <c:v>44857</c:v>
                </c:pt>
                <c:pt idx="296">
                  <c:v>44858</c:v>
                </c:pt>
                <c:pt idx="297">
                  <c:v>44859</c:v>
                </c:pt>
                <c:pt idx="298">
                  <c:v>44860</c:v>
                </c:pt>
                <c:pt idx="299">
                  <c:v>44861</c:v>
                </c:pt>
                <c:pt idx="300">
                  <c:v>44862</c:v>
                </c:pt>
                <c:pt idx="301">
                  <c:v>44863</c:v>
                </c:pt>
                <c:pt idx="302">
                  <c:v>44864</c:v>
                </c:pt>
                <c:pt idx="303">
                  <c:v>44865</c:v>
                </c:pt>
                <c:pt idx="304">
                  <c:v>44866</c:v>
                </c:pt>
                <c:pt idx="305">
                  <c:v>44867</c:v>
                </c:pt>
                <c:pt idx="306">
                  <c:v>44868</c:v>
                </c:pt>
                <c:pt idx="307">
                  <c:v>44869</c:v>
                </c:pt>
                <c:pt idx="308">
                  <c:v>44870</c:v>
                </c:pt>
                <c:pt idx="309">
                  <c:v>44871</c:v>
                </c:pt>
                <c:pt idx="310">
                  <c:v>44872</c:v>
                </c:pt>
                <c:pt idx="311">
                  <c:v>44873</c:v>
                </c:pt>
                <c:pt idx="312">
                  <c:v>44874</c:v>
                </c:pt>
                <c:pt idx="313">
                  <c:v>44875</c:v>
                </c:pt>
                <c:pt idx="314">
                  <c:v>44876</c:v>
                </c:pt>
                <c:pt idx="315">
                  <c:v>44877</c:v>
                </c:pt>
                <c:pt idx="316">
                  <c:v>44878</c:v>
                </c:pt>
                <c:pt idx="317">
                  <c:v>44879</c:v>
                </c:pt>
                <c:pt idx="318">
                  <c:v>44880</c:v>
                </c:pt>
                <c:pt idx="319">
                  <c:v>44881</c:v>
                </c:pt>
                <c:pt idx="320">
                  <c:v>44882</c:v>
                </c:pt>
                <c:pt idx="321">
                  <c:v>44883</c:v>
                </c:pt>
                <c:pt idx="322">
                  <c:v>44884</c:v>
                </c:pt>
                <c:pt idx="323">
                  <c:v>44885</c:v>
                </c:pt>
                <c:pt idx="324">
                  <c:v>44886</c:v>
                </c:pt>
                <c:pt idx="325">
                  <c:v>44887</c:v>
                </c:pt>
                <c:pt idx="326">
                  <c:v>44888</c:v>
                </c:pt>
                <c:pt idx="327">
                  <c:v>44889</c:v>
                </c:pt>
                <c:pt idx="328">
                  <c:v>44890</c:v>
                </c:pt>
                <c:pt idx="329">
                  <c:v>44891</c:v>
                </c:pt>
                <c:pt idx="330">
                  <c:v>44892</c:v>
                </c:pt>
                <c:pt idx="331">
                  <c:v>44893</c:v>
                </c:pt>
                <c:pt idx="332">
                  <c:v>44894</c:v>
                </c:pt>
                <c:pt idx="333">
                  <c:v>44895</c:v>
                </c:pt>
                <c:pt idx="334">
                  <c:v>44896</c:v>
                </c:pt>
                <c:pt idx="335">
                  <c:v>44897</c:v>
                </c:pt>
                <c:pt idx="336">
                  <c:v>44898</c:v>
                </c:pt>
                <c:pt idx="337">
                  <c:v>44899</c:v>
                </c:pt>
                <c:pt idx="338">
                  <c:v>44900</c:v>
                </c:pt>
                <c:pt idx="339">
                  <c:v>44901</c:v>
                </c:pt>
                <c:pt idx="340">
                  <c:v>44902</c:v>
                </c:pt>
                <c:pt idx="341">
                  <c:v>44903</c:v>
                </c:pt>
                <c:pt idx="342">
                  <c:v>44904</c:v>
                </c:pt>
                <c:pt idx="343">
                  <c:v>44905</c:v>
                </c:pt>
                <c:pt idx="344">
                  <c:v>44906</c:v>
                </c:pt>
                <c:pt idx="345">
                  <c:v>44907</c:v>
                </c:pt>
                <c:pt idx="346">
                  <c:v>44908</c:v>
                </c:pt>
                <c:pt idx="347">
                  <c:v>44909</c:v>
                </c:pt>
                <c:pt idx="348">
                  <c:v>44910</c:v>
                </c:pt>
                <c:pt idx="349">
                  <c:v>44911</c:v>
                </c:pt>
                <c:pt idx="350">
                  <c:v>44912</c:v>
                </c:pt>
                <c:pt idx="351">
                  <c:v>44913</c:v>
                </c:pt>
                <c:pt idx="352">
                  <c:v>44914</c:v>
                </c:pt>
                <c:pt idx="353">
                  <c:v>44915</c:v>
                </c:pt>
                <c:pt idx="354">
                  <c:v>44916</c:v>
                </c:pt>
                <c:pt idx="355">
                  <c:v>44917</c:v>
                </c:pt>
                <c:pt idx="356">
                  <c:v>44918</c:v>
                </c:pt>
                <c:pt idx="357">
                  <c:v>44919</c:v>
                </c:pt>
                <c:pt idx="358">
                  <c:v>44920</c:v>
                </c:pt>
                <c:pt idx="359">
                  <c:v>44921</c:v>
                </c:pt>
                <c:pt idx="360">
                  <c:v>44922</c:v>
                </c:pt>
                <c:pt idx="361">
                  <c:v>44923</c:v>
                </c:pt>
                <c:pt idx="362">
                  <c:v>44924</c:v>
                </c:pt>
                <c:pt idx="363">
                  <c:v>44925</c:v>
                </c:pt>
                <c:pt idx="364">
                  <c:v>44926</c:v>
                </c:pt>
              </c:numCache>
            </c:numRef>
          </c:cat>
          <c:val>
            <c:numRef>
              <c:f>'CSSG_consumos (2)'!$AI$112:$AI$476</c:f>
              <c:numCache>
                <c:formatCode>#,##0</c:formatCode>
                <c:ptCount val="365"/>
                <c:pt idx="0">
                  <c:v>54296787</c:v>
                </c:pt>
                <c:pt idx="1">
                  <c:v>75025010</c:v>
                </c:pt>
                <c:pt idx="2">
                  <c:v>85021965</c:v>
                </c:pt>
                <c:pt idx="3">
                  <c:v>90006285</c:v>
                </c:pt>
                <c:pt idx="4">
                  <c:v>91832107</c:v>
                </c:pt>
                <c:pt idx="5">
                  <c:v>89113158</c:v>
                </c:pt>
                <c:pt idx="6">
                  <c:v>74867351</c:v>
                </c:pt>
                <c:pt idx="7">
                  <c:v>71040184</c:v>
                </c:pt>
                <c:pt idx="8">
                  <c:v>91274060</c:v>
                </c:pt>
                <c:pt idx="9">
                  <c:v>94711098</c:v>
                </c:pt>
                <c:pt idx="10">
                  <c:v>96049926</c:v>
                </c:pt>
                <c:pt idx="11">
                  <c:v>101278579</c:v>
                </c:pt>
                <c:pt idx="12">
                  <c:v>100073073</c:v>
                </c:pt>
                <c:pt idx="13">
                  <c:v>82059618</c:v>
                </c:pt>
                <c:pt idx="14">
                  <c:v>80603856</c:v>
                </c:pt>
                <c:pt idx="15">
                  <c:v>100254182</c:v>
                </c:pt>
                <c:pt idx="16">
                  <c:v>105770125</c:v>
                </c:pt>
                <c:pt idx="17">
                  <c:v>107571965</c:v>
                </c:pt>
                <c:pt idx="18">
                  <c:v>104228692</c:v>
                </c:pt>
                <c:pt idx="19">
                  <c:v>96622766</c:v>
                </c:pt>
                <c:pt idx="20">
                  <c:v>80918008</c:v>
                </c:pt>
                <c:pt idx="21">
                  <c:v>80841089</c:v>
                </c:pt>
                <c:pt idx="22">
                  <c:v>101133891</c:v>
                </c:pt>
                <c:pt idx="23">
                  <c:v>105321619</c:v>
                </c:pt>
                <c:pt idx="24">
                  <c:v>104369270</c:v>
                </c:pt>
                <c:pt idx="25">
                  <c:v>107333178</c:v>
                </c:pt>
                <c:pt idx="26">
                  <c:v>102466779</c:v>
                </c:pt>
                <c:pt idx="27">
                  <c:v>82302780</c:v>
                </c:pt>
                <c:pt idx="28">
                  <c:v>81592265</c:v>
                </c:pt>
                <c:pt idx="29">
                  <c:v>100722182</c:v>
                </c:pt>
                <c:pt idx="30">
                  <c:v>105498344</c:v>
                </c:pt>
                <c:pt idx="31">
                  <c:v>102777563</c:v>
                </c:pt>
                <c:pt idx="32">
                  <c:v>100631918</c:v>
                </c:pt>
                <c:pt idx="33">
                  <c:v>94742267</c:v>
                </c:pt>
                <c:pt idx="34">
                  <c:v>75480879</c:v>
                </c:pt>
                <c:pt idx="35">
                  <c:v>72542751</c:v>
                </c:pt>
                <c:pt idx="36">
                  <c:v>92309196</c:v>
                </c:pt>
                <c:pt idx="37">
                  <c:v>93821273</c:v>
                </c:pt>
                <c:pt idx="38">
                  <c:v>93084478</c:v>
                </c:pt>
                <c:pt idx="39">
                  <c:v>91042551</c:v>
                </c:pt>
                <c:pt idx="40">
                  <c:v>90136607</c:v>
                </c:pt>
                <c:pt idx="41">
                  <c:v>72230679</c:v>
                </c:pt>
                <c:pt idx="42">
                  <c:v>69831827</c:v>
                </c:pt>
                <c:pt idx="43">
                  <c:v>90581914</c:v>
                </c:pt>
                <c:pt idx="44">
                  <c:v>91436146</c:v>
                </c:pt>
                <c:pt idx="45">
                  <c:v>89655013</c:v>
                </c:pt>
                <c:pt idx="46">
                  <c:v>89566328</c:v>
                </c:pt>
                <c:pt idx="47">
                  <c:v>84709549</c:v>
                </c:pt>
                <c:pt idx="48">
                  <c:v>66388622</c:v>
                </c:pt>
                <c:pt idx="49">
                  <c:v>64209454</c:v>
                </c:pt>
                <c:pt idx="50">
                  <c:v>73539715</c:v>
                </c:pt>
                <c:pt idx="51">
                  <c:v>71647304</c:v>
                </c:pt>
                <c:pt idx="52">
                  <c:v>89161760</c:v>
                </c:pt>
                <c:pt idx="53">
                  <c:v>95879248</c:v>
                </c:pt>
                <c:pt idx="54">
                  <c:v>94911458</c:v>
                </c:pt>
                <c:pt idx="55">
                  <c:v>78357956</c:v>
                </c:pt>
                <c:pt idx="56">
                  <c:v>74046495</c:v>
                </c:pt>
                <c:pt idx="57">
                  <c:v>96024901</c:v>
                </c:pt>
                <c:pt idx="58">
                  <c:v>97120887</c:v>
                </c:pt>
                <c:pt idx="59">
                  <c:v>102828381</c:v>
                </c:pt>
                <c:pt idx="60">
                  <c:v>103609958</c:v>
                </c:pt>
                <c:pt idx="61">
                  <c:v>99142395</c:v>
                </c:pt>
                <c:pt idx="62">
                  <c:v>78398995</c:v>
                </c:pt>
                <c:pt idx="63">
                  <c:v>75890535</c:v>
                </c:pt>
                <c:pt idx="64">
                  <c:v>96393601</c:v>
                </c:pt>
                <c:pt idx="65">
                  <c:v>95544422</c:v>
                </c:pt>
                <c:pt idx="66">
                  <c:v>96503765</c:v>
                </c:pt>
                <c:pt idx="67">
                  <c:v>96038059</c:v>
                </c:pt>
                <c:pt idx="68">
                  <c:v>93281735</c:v>
                </c:pt>
                <c:pt idx="69">
                  <c:v>82273377</c:v>
                </c:pt>
                <c:pt idx="70">
                  <c:v>78844691</c:v>
                </c:pt>
                <c:pt idx="71">
                  <c:v>102674464</c:v>
                </c:pt>
                <c:pt idx="72">
                  <c:v>109557863</c:v>
                </c:pt>
                <c:pt idx="73">
                  <c:v>105770663</c:v>
                </c:pt>
                <c:pt idx="74">
                  <c:v>102705146</c:v>
                </c:pt>
                <c:pt idx="75">
                  <c:v>100771225</c:v>
                </c:pt>
                <c:pt idx="76">
                  <c:v>82886164</c:v>
                </c:pt>
                <c:pt idx="77">
                  <c:v>79177827</c:v>
                </c:pt>
                <c:pt idx="78">
                  <c:v>100772906</c:v>
                </c:pt>
                <c:pt idx="79">
                  <c:v>103287918</c:v>
                </c:pt>
                <c:pt idx="80">
                  <c:v>101403191</c:v>
                </c:pt>
                <c:pt idx="81">
                  <c:v>98319059</c:v>
                </c:pt>
                <c:pt idx="82">
                  <c:v>94414849</c:v>
                </c:pt>
                <c:pt idx="83">
                  <c:v>73442843</c:v>
                </c:pt>
                <c:pt idx="84">
                  <c:v>75799000</c:v>
                </c:pt>
                <c:pt idx="85">
                  <c:v>97319382</c:v>
                </c:pt>
                <c:pt idx="86">
                  <c:v>100550435</c:v>
                </c:pt>
                <c:pt idx="87">
                  <c:v>101545259</c:v>
                </c:pt>
                <c:pt idx="88">
                  <c:v>97587204</c:v>
                </c:pt>
                <c:pt idx="89">
                  <c:v>94000516</c:v>
                </c:pt>
                <c:pt idx="90">
                  <c:v>75986584</c:v>
                </c:pt>
                <c:pt idx="91">
                  <c:v>73747276</c:v>
                </c:pt>
                <c:pt idx="92">
                  <c:v>93626698</c:v>
                </c:pt>
                <c:pt idx="93">
                  <c:v>94401280</c:v>
                </c:pt>
                <c:pt idx="94">
                  <c:v>92778875</c:v>
                </c:pt>
                <c:pt idx="95">
                  <c:v>89150969</c:v>
                </c:pt>
                <c:pt idx="96">
                  <c:v>73806082</c:v>
                </c:pt>
                <c:pt idx="97">
                  <c:v>68144427</c:v>
                </c:pt>
                <c:pt idx="98">
                  <c:v>64749366</c:v>
                </c:pt>
                <c:pt idx="99">
                  <c:v>78989485</c:v>
                </c:pt>
                <c:pt idx="100">
                  <c:v>91552627</c:v>
                </c:pt>
                <c:pt idx="101">
                  <c:v>95334629</c:v>
                </c:pt>
                <c:pt idx="102">
                  <c:v>96170834</c:v>
                </c:pt>
                <c:pt idx="103">
                  <c:v>91281863</c:v>
                </c:pt>
                <c:pt idx="104">
                  <c:v>72885675</c:v>
                </c:pt>
                <c:pt idx="105">
                  <c:v>70211340</c:v>
                </c:pt>
                <c:pt idx="106">
                  <c:v>90751226</c:v>
                </c:pt>
                <c:pt idx="107">
                  <c:v>94785631</c:v>
                </c:pt>
                <c:pt idx="108">
                  <c:v>95884812</c:v>
                </c:pt>
                <c:pt idx="109">
                  <c:v>95927385</c:v>
                </c:pt>
                <c:pt idx="110">
                  <c:v>92105017</c:v>
                </c:pt>
                <c:pt idx="111">
                  <c:v>70814315</c:v>
                </c:pt>
                <c:pt idx="112">
                  <c:v>67752592</c:v>
                </c:pt>
                <c:pt idx="113">
                  <c:v>78214613</c:v>
                </c:pt>
                <c:pt idx="114">
                  <c:v>74009727</c:v>
                </c:pt>
                <c:pt idx="115">
                  <c:v>90384551</c:v>
                </c:pt>
                <c:pt idx="116">
                  <c:v>91022319</c:v>
                </c:pt>
                <c:pt idx="117">
                  <c:v>88325879</c:v>
                </c:pt>
                <c:pt idx="118">
                  <c:v>71264295</c:v>
                </c:pt>
                <c:pt idx="119">
                  <c:v>66357347</c:v>
                </c:pt>
                <c:pt idx="120">
                  <c:v>68984439</c:v>
                </c:pt>
                <c:pt idx="121">
                  <c:v>86866057</c:v>
                </c:pt>
                <c:pt idx="122">
                  <c:v>92228570</c:v>
                </c:pt>
                <c:pt idx="123">
                  <c:v>95598317</c:v>
                </c:pt>
                <c:pt idx="124">
                  <c:v>91516780</c:v>
                </c:pt>
                <c:pt idx="125">
                  <c:v>70467161</c:v>
                </c:pt>
                <c:pt idx="126">
                  <c:v>68101611</c:v>
                </c:pt>
                <c:pt idx="127">
                  <c:v>87348533</c:v>
                </c:pt>
                <c:pt idx="128">
                  <c:v>89403674</c:v>
                </c:pt>
                <c:pt idx="129">
                  <c:v>88273612</c:v>
                </c:pt>
                <c:pt idx="130">
                  <c:v>88002034</c:v>
                </c:pt>
                <c:pt idx="131">
                  <c:v>85446724</c:v>
                </c:pt>
                <c:pt idx="132">
                  <c:v>68307229</c:v>
                </c:pt>
                <c:pt idx="133">
                  <c:v>65396478</c:v>
                </c:pt>
                <c:pt idx="134">
                  <c:v>86576763</c:v>
                </c:pt>
                <c:pt idx="135">
                  <c:v>89237599</c:v>
                </c:pt>
                <c:pt idx="136">
                  <c:v>90941873</c:v>
                </c:pt>
                <c:pt idx="137">
                  <c:v>89969099</c:v>
                </c:pt>
                <c:pt idx="138">
                  <c:v>88307467</c:v>
                </c:pt>
                <c:pt idx="139">
                  <c:v>69179489</c:v>
                </c:pt>
                <c:pt idx="140">
                  <c:v>66680141</c:v>
                </c:pt>
                <c:pt idx="141">
                  <c:v>87775506</c:v>
                </c:pt>
                <c:pt idx="142">
                  <c:v>88022717</c:v>
                </c:pt>
                <c:pt idx="143">
                  <c:v>88645260</c:v>
                </c:pt>
                <c:pt idx="144">
                  <c:v>90866148</c:v>
                </c:pt>
                <c:pt idx="145">
                  <c:v>87656818</c:v>
                </c:pt>
                <c:pt idx="146">
                  <c:v>69337838</c:v>
                </c:pt>
                <c:pt idx="147">
                  <c:v>68886767</c:v>
                </c:pt>
                <c:pt idx="148">
                  <c:v>91284513</c:v>
                </c:pt>
                <c:pt idx="149">
                  <c:v>94852004</c:v>
                </c:pt>
                <c:pt idx="150">
                  <c:v>92975112</c:v>
                </c:pt>
                <c:pt idx="151">
                  <c:v>92382774</c:v>
                </c:pt>
                <c:pt idx="152">
                  <c:v>89904983</c:v>
                </c:pt>
                <c:pt idx="153">
                  <c:v>70897774</c:v>
                </c:pt>
                <c:pt idx="154">
                  <c:v>68825582</c:v>
                </c:pt>
                <c:pt idx="155">
                  <c:v>89529591</c:v>
                </c:pt>
                <c:pt idx="156">
                  <c:v>90097597</c:v>
                </c:pt>
                <c:pt idx="157">
                  <c:v>89800059</c:v>
                </c:pt>
                <c:pt idx="158">
                  <c:v>72859761</c:v>
                </c:pt>
                <c:pt idx="159">
                  <c:v>77592682</c:v>
                </c:pt>
                <c:pt idx="160">
                  <c:v>68206246</c:v>
                </c:pt>
                <c:pt idx="161">
                  <c:v>67621569</c:v>
                </c:pt>
                <c:pt idx="162">
                  <c:v>88477215</c:v>
                </c:pt>
                <c:pt idx="163">
                  <c:v>92062513</c:v>
                </c:pt>
                <c:pt idx="164">
                  <c:v>94969036</c:v>
                </c:pt>
                <c:pt idx="165">
                  <c:v>93703201</c:v>
                </c:pt>
                <c:pt idx="166">
                  <c:v>88622850</c:v>
                </c:pt>
                <c:pt idx="167">
                  <c:v>71414120</c:v>
                </c:pt>
                <c:pt idx="168">
                  <c:v>69323557</c:v>
                </c:pt>
                <c:pt idx="169">
                  <c:v>88955656</c:v>
                </c:pt>
                <c:pt idx="170">
                  <c:v>90214655</c:v>
                </c:pt>
                <c:pt idx="171">
                  <c:v>92335834</c:v>
                </c:pt>
                <c:pt idx="172">
                  <c:v>91335552</c:v>
                </c:pt>
                <c:pt idx="173">
                  <c:v>88650049</c:v>
                </c:pt>
                <c:pt idx="174">
                  <c:v>68177499</c:v>
                </c:pt>
                <c:pt idx="175">
                  <c:v>67968418</c:v>
                </c:pt>
                <c:pt idx="176">
                  <c:v>88687162</c:v>
                </c:pt>
                <c:pt idx="177">
                  <c:v>92682550</c:v>
                </c:pt>
                <c:pt idx="178">
                  <c:v>91985462</c:v>
                </c:pt>
                <c:pt idx="179">
                  <c:v>91441940</c:v>
                </c:pt>
                <c:pt idx="180">
                  <c:v>87540574</c:v>
                </c:pt>
                <c:pt idx="181">
                  <c:v>70185940</c:v>
                </c:pt>
                <c:pt idx="182">
                  <c:v>68539770</c:v>
                </c:pt>
                <c:pt idx="183">
                  <c:v>89500575</c:v>
                </c:pt>
                <c:pt idx="184">
                  <c:v>95957655</c:v>
                </c:pt>
                <c:pt idx="185">
                  <c:v>95606730</c:v>
                </c:pt>
                <c:pt idx="186">
                  <c:v>93195001</c:v>
                </c:pt>
                <c:pt idx="187">
                  <c:v>87171179</c:v>
                </c:pt>
                <c:pt idx="188">
                  <c:v>69817402</c:v>
                </c:pt>
                <c:pt idx="189">
                  <c:v>67881058</c:v>
                </c:pt>
                <c:pt idx="190">
                  <c:v>85531972</c:v>
                </c:pt>
                <c:pt idx="191">
                  <c:v>87478244</c:v>
                </c:pt>
                <c:pt idx="192">
                  <c:v>88403290</c:v>
                </c:pt>
                <c:pt idx="193">
                  <c:v>87305182</c:v>
                </c:pt>
                <c:pt idx="194">
                  <c:v>85620538</c:v>
                </c:pt>
                <c:pt idx="195">
                  <c:v>69583485</c:v>
                </c:pt>
                <c:pt idx="196">
                  <c:v>67914224</c:v>
                </c:pt>
                <c:pt idx="197">
                  <c:v>88594056</c:v>
                </c:pt>
                <c:pt idx="198">
                  <c:v>87835352</c:v>
                </c:pt>
                <c:pt idx="199">
                  <c:v>87597900</c:v>
                </c:pt>
                <c:pt idx="200">
                  <c:v>88166277</c:v>
                </c:pt>
                <c:pt idx="201">
                  <c:v>85257812</c:v>
                </c:pt>
                <c:pt idx="202">
                  <c:v>67904814</c:v>
                </c:pt>
                <c:pt idx="203">
                  <c:v>66534271</c:v>
                </c:pt>
                <c:pt idx="204">
                  <c:v>87115303</c:v>
                </c:pt>
                <c:pt idx="205">
                  <c:v>90013201</c:v>
                </c:pt>
                <c:pt idx="206">
                  <c:v>90632940</c:v>
                </c:pt>
                <c:pt idx="207">
                  <c:v>88604242</c:v>
                </c:pt>
                <c:pt idx="208">
                  <c:v>84959736</c:v>
                </c:pt>
                <c:pt idx="209">
                  <c:v>68389701</c:v>
                </c:pt>
                <c:pt idx="210">
                  <c:v>67722391</c:v>
                </c:pt>
                <c:pt idx="211">
                  <c:v>85802359</c:v>
                </c:pt>
                <c:pt idx="212">
                  <c:v>88184136</c:v>
                </c:pt>
                <c:pt idx="213">
                  <c:v>89456070</c:v>
                </c:pt>
                <c:pt idx="214">
                  <c:v>85255677</c:v>
                </c:pt>
                <c:pt idx="215">
                  <c:v>80306528</c:v>
                </c:pt>
                <c:pt idx="216">
                  <c:v>65550137</c:v>
                </c:pt>
                <c:pt idx="217">
                  <c:v>62059652</c:v>
                </c:pt>
                <c:pt idx="218">
                  <c:v>75289837</c:v>
                </c:pt>
                <c:pt idx="219">
                  <c:v>76121458</c:v>
                </c:pt>
                <c:pt idx="220">
                  <c:v>75883611</c:v>
                </c:pt>
                <c:pt idx="221">
                  <c:v>75292295</c:v>
                </c:pt>
                <c:pt idx="222">
                  <c:v>72991133</c:v>
                </c:pt>
                <c:pt idx="223">
                  <c:v>64178020</c:v>
                </c:pt>
                <c:pt idx="224">
                  <c:v>62074151</c:v>
                </c:pt>
                <c:pt idx="225">
                  <c:v>67593013</c:v>
                </c:pt>
                <c:pt idx="226">
                  <c:v>63389294</c:v>
                </c:pt>
                <c:pt idx="227">
                  <c:v>71248968</c:v>
                </c:pt>
                <c:pt idx="228">
                  <c:v>71841696</c:v>
                </c:pt>
                <c:pt idx="229">
                  <c:v>71198311</c:v>
                </c:pt>
                <c:pt idx="230">
                  <c:v>65563854</c:v>
                </c:pt>
                <c:pt idx="231">
                  <c:v>64658302</c:v>
                </c:pt>
                <c:pt idx="232">
                  <c:v>75697883</c:v>
                </c:pt>
                <c:pt idx="233">
                  <c:v>76149470</c:v>
                </c:pt>
                <c:pt idx="234">
                  <c:v>75606767</c:v>
                </c:pt>
                <c:pt idx="235">
                  <c:v>78539255</c:v>
                </c:pt>
                <c:pt idx="236">
                  <c:v>77402608</c:v>
                </c:pt>
                <c:pt idx="237">
                  <c:v>67476645</c:v>
                </c:pt>
                <c:pt idx="238">
                  <c:v>65278371</c:v>
                </c:pt>
                <c:pt idx="239">
                  <c:v>76511895</c:v>
                </c:pt>
                <c:pt idx="240">
                  <c:v>78404812</c:v>
                </c:pt>
                <c:pt idx="241">
                  <c:v>82356201</c:v>
                </c:pt>
                <c:pt idx="242">
                  <c:v>85134604</c:v>
                </c:pt>
                <c:pt idx="243">
                  <c:v>82869171</c:v>
                </c:pt>
                <c:pt idx="244">
                  <c:v>65007774</c:v>
                </c:pt>
                <c:pt idx="245">
                  <c:v>70438199</c:v>
                </c:pt>
                <c:pt idx="246">
                  <c:v>89046465</c:v>
                </c:pt>
                <c:pt idx="247">
                  <c:v>93504704</c:v>
                </c:pt>
                <c:pt idx="248">
                  <c:v>89934483</c:v>
                </c:pt>
                <c:pt idx="249">
                  <c:v>89289695</c:v>
                </c:pt>
                <c:pt idx="250">
                  <c:v>88392136</c:v>
                </c:pt>
                <c:pt idx="251">
                  <c:v>72745973</c:v>
                </c:pt>
                <c:pt idx="252">
                  <c:v>71350495</c:v>
                </c:pt>
                <c:pt idx="253">
                  <c:v>90642733</c:v>
                </c:pt>
                <c:pt idx="254">
                  <c:v>92582848</c:v>
                </c:pt>
                <c:pt idx="255">
                  <c:v>92579166</c:v>
                </c:pt>
                <c:pt idx="256">
                  <c:v>89856228</c:v>
                </c:pt>
                <c:pt idx="257">
                  <c:v>87395469</c:v>
                </c:pt>
                <c:pt idx="258">
                  <c:v>70599963</c:v>
                </c:pt>
                <c:pt idx="259">
                  <c:v>64904982</c:v>
                </c:pt>
                <c:pt idx="260">
                  <c:v>87021573</c:v>
                </c:pt>
                <c:pt idx="261">
                  <c:v>87307838</c:v>
                </c:pt>
                <c:pt idx="262">
                  <c:v>88534530</c:v>
                </c:pt>
                <c:pt idx="263">
                  <c:v>90874086</c:v>
                </c:pt>
                <c:pt idx="264">
                  <c:v>87157343</c:v>
                </c:pt>
                <c:pt idx="265">
                  <c:v>71462333</c:v>
                </c:pt>
                <c:pt idx="266">
                  <c:v>67822175</c:v>
                </c:pt>
                <c:pt idx="267">
                  <c:v>88538129</c:v>
                </c:pt>
                <c:pt idx="268">
                  <c:v>92316186</c:v>
                </c:pt>
                <c:pt idx="269">
                  <c:v>88203105</c:v>
                </c:pt>
                <c:pt idx="270">
                  <c:v>88851145</c:v>
                </c:pt>
                <c:pt idx="271">
                  <c:v>85241913</c:v>
                </c:pt>
                <c:pt idx="272">
                  <c:v>68039804</c:v>
                </c:pt>
                <c:pt idx="273">
                  <c:v>69600169</c:v>
                </c:pt>
                <c:pt idx="274">
                  <c:v>89342620</c:v>
                </c:pt>
                <c:pt idx="275">
                  <c:v>91591494</c:v>
                </c:pt>
                <c:pt idx="276">
                  <c:v>90897393</c:v>
                </c:pt>
                <c:pt idx="277">
                  <c:v>75672563</c:v>
                </c:pt>
                <c:pt idx="278">
                  <c:v>79996354</c:v>
                </c:pt>
                <c:pt idx="279">
                  <c:v>70777080</c:v>
                </c:pt>
                <c:pt idx="280">
                  <c:v>68193086</c:v>
                </c:pt>
                <c:pt idx="281">
                  <c:v>86917371</c:v>
                </c:pt>
                <c:pt idx="282">
                  <c:v>89180985</c:v>
                </c:pt>
                <c:pt idx="283">
                  <c:v>84191236</c:v>
                </c:pt>
                <c:pt idx="284">
                  <c:v>81780389</c:v>
                </c:pt>
                <c:pt idx="285">
                  <c:v>75234244</c:v>
                </c:pt>
                <c:pt idx="286">
                  <c:v>57931347</c:v>
                </c:pt>
                <c:pt idx="287">
                  <c:v>54445272</c:v>
                </c:pt>
                <c:pt idx="288">
                  <c:v>70549142</c:v>
                </c:pt>
                <c:pt idx="289">
                  <c:v>72218840</c:v>
                </c:pt>
                <c:pt idx="290">
                  <c:v>74583100</c:v>
                </c:pt>
                <c:pt idx="291">
                  <c:v>74772669</c:v>
                </c:pt>
                <c:pt idx="292">
                  <c:v>71825145</c:v>
                </c:pt>
                <c:pt idx="293">
                  <c:v>55169457</c:v>
                </c:pt>
                <c:pt idx="294">
                  <c:v>52698076</c:v>
                </c:pt>
                <c:pt idx="295">
                  <c:v>75407127</c:v>
                </c:pt>
                <c:pt idx="296">
                  <c:v>78904040</c:v>
                </c:pt>
                <c:pt idx="297">
                  <c:v>77758047</c:v>
                </c:pt>
                <c:pt idx="298">
                  <c:v>78287380</c:v>
                </c:pt>
                <c:pt idx="299">
                  <c:v>72198459</c:v>
                </c:pt>
                <c:pt idx="300">
                  <c:v>55418277</c:v>
                </c:pt>
                <c:pt idx="301">
                  <c:v>52491664</c:v>
                </c:pt>
                <c:pt idx="302">
                  <c:v>77111318</c:v>
                </c:pt>
                <c:pt idx="303">
                  <c:v>77783585</c:v>
                </c:pt>
                <c:pt idx="304">
                  <c:v>60364451</c:v>
                </c:pt>
                <c:pt idx="305">
                  <c:v>77182501</c:v>
                </c:pt>
                <c:pt idx="306">
                  <c:v>74920069</c:v>
                </c:pt>
                <c:pt idx="307">
                  <c:v>59759499</c:v>
                </c:pt>
                <c:pt idx="308">
                  <c:v>61559964</c:v>
                </c:pt>
                <c:pt idx="309">
                  <c:v>80682070</c:v>
                </c:pt>
                <c:pt idx="310">
                  <c:v>82233563</c:v>
                </c:pt>
                <c:pt idx="311">
                  <c:v>90046978</c:v>
                </c:pt>
                <c:pt idx="312">
                  <c:v>91429943</c:v>
                </c:pt>
                <c:pt idx="313">
                  <c:v>87915308</c:v>
                </c:pt>
                <c:pt idx="314">
                  <c:v>72724633</c:v>
                </c:pt>
                <c:pt idx="315">
                  <c:v>71778535</c:v>
                </c:pt>
                <c:pt idx="316">
                  <c:v>91677251</c:v>
                </c:pt>
                <c:pt idx="317">
                  <c:v>93262521</c:v>
                </c:pt>
                <c:pt idx="318">
                  <c:v>92512896</c:v>
                </c:pt>
                <c:pt idx="319">
                  <c:v>91024962</c:v>
                </c:pt>
                <c:pt idx="320">
                  <c:v>91191911</c:v>
                </c:pt>
                <c:pt idx="321">
                  <c:v>79078595</c:v>
                </c:pt>
                <c:pt idx="322">
                  <c:v>78561440</c:v>
                </c:pt>
                <c:pt idx="323">
                  <c:v>96489436</c:v>
                </c:pt>
                <c:pt idx="324">
                  <c:v>99311346</c:v>
                </c:pt>
                <c:pt idx="325">
                  <c:v>103449480</c:v>
                </c:pt>
                <c:pt idx="326">
                  <c:v>102855866</c:v>
                </c:pt>
                <c:pt idx="327">
                  <c:v>103623884</c:v>
                </c:pt>
                <c:pt idx="328">
                  <c:v>86471429</c:v>
                </c:pt>
                <c:pt idx="329">
                  <c:v>83187050</c:v>
                </c:pt>
                <c:pt idx="330">
                  <c:v>100652601</c:v>
                </c:pt>
                <c:pt idx="331">
                  <c:v>102886723</c:v>
                </c:pt>
                <c:pt idx="332">
                  <c:v>98763026</c:v>
                </c:pt>
                <c:pt idx="333">
                  <c:v>98820522</c:v>
                </c:pt>
                <c:pt idx="334">
                  <c:v>82073639</c:v>
                </c:pt>
                <c:pt idx="335">
                  <c:v>79656280</c:v>
                </c:pt>
                <c:pt idx="336">
                  <c:v>79575705</c:v>
                </c:pt>
                <c:pt idx="337">
                  <c:v>99469819</c:v>
                </c:pt>
                <c:pt idx="338">
                  <c:v>105861062</c:v>
                </c:pt>
                <c:pt idx="339">
                  <c:v>109356982</c:v>
                </c:pt>
                <c:pt idx="340">
                  <c:v>102029051</c:v>
                </c:pt>
                <c:pt idx="341">
                  <c:v>85296029</c:v>
                </c:pt>
                <c:pt idx="342">
                  <c:v>80319249</c:v>
                </c:pt>
                <c:pt idx="343">
                  <c:v>79865563</c:v>
                </c:pt>
                <c:pt idx="344">
                  <c:v>97754703</c:v>
                </c:pt>
                <c:pt idx="345">
                  <c:v>100745396</c:v>
                </c:pt>
                <c:pt idx="346">
                  <c:v>104233267</c:v>
                </c:pt>
                <c:pt idx="347">
                  <c:v>106130709</c:v>
                </c:pt>
                <c:pt idx="348">
                  <c:v>102012428</c:v>
                </c:pt>
                <c:pt idx="349">
                  <c:v>86267741</c:v>
                </c:pt>
                <c:pt idx="350">
                  <c:v>85522462</c:v>
                </c:pt>
                <c:pt idx="351">
                  <c:v>109136955</c:v>
                </c:pt>
                <c:pt idx="352">
                  <c:v>110595484</c:v>
                </c:pt>
                <c:pt idx="353">
                  <c:v>102443282</c:v>
                </c:pt>
                <c:pt idx="354">
                  <c:v>101518414</c:v>
                </c:pt>
                <c:pt idx="355">
                  <c:v>91955608</c:v>
                </c:pt>
                <c:pt idx="356">
                  <c:v>73155651</c:v>
                </c:pt>
                <c:pt idx="357">
                  <c:v>70642246</c:v>
                </c:pt>
                <c:pt idx="358">
                  <c:v>66448041</c:v>
                </c:pt>
                <c:pt idx="359">
                  <c:v>78919366</c:v>
                </c:pt>
                <c:pt idx="360">
                  <c:v>86463005</c:v>
                </c:pt>
                <c:pt idx="361">
                  <c:v>86630191</c:v>
                </c:pt>
                <c:pt idx="362">
                  <c:v>84666515</c:v>
                </c:pt>
                <c:pt idx="363">
                  <c:v>73961384</c:v>
                </c:pt>
                <c:pt idx="364">
                  <c:v>71207648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2B6-4F90-9FAE-88680ABFF7E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69472768"/>
        <c:axId val="869473424"/>
      </c:areaChart>
      <c:lineChart>
        <c:grouping val="standard"/>
        <c:varyColors val="0"/>
        <c:ser>
          <c:idx val="1"/>
          <c:order val="1"/>
          <c:tx>
            <c:strRef>
              <c:f>'CSSG_consumos (2)'!$AJ$111</c:f>
              <c:strCache>
                <c:ptCount val="1"/>
                <c:pt idx="0">
                  <c:v>2024</c:v>
                </c:pt>
              </c:strCache>
            </c:strRef>
          </c:tx>
          <c:spPr>
            <a:ln w="28575" cap="rnd">
              <a:solidFill>
                <a:srgbClr val="1E9046"/>
              </a:solidFill>
              <a:round/>
            </a:ln>
            <a:effectLst/>
          </c:spPr>
          <c:marker>
            <c:symbol val="none"/>
          </c:marker>
          <c:cat>
            <c:numRef>
              <c:f>'CSSG_consumos (2)'!$AH$112:$AH$476</c:f>
              <c:numCache>
                <c:formatCode>m/d/yyyy</c:formatCode>
                <c:ptCount val="365"/>
                <c:pt idx="0">
                  <c:v>44562</c:v>
                </c:pt>
                <c:pt idx="1">
                  <c:v>44563</c:v>
                </c:pt>
                <c:pt idx="2">
                  <c:v>44564</c:v>
                </c:pt>
                <c:pt idx="3">
                  <c:v>44565</c:v>
                </c:pt>
                <c:pt idx="4">
                  <c:v>44566</c:v>
                </c:pt>
                <c:pt idx="5">
                  <c:v>44567</c:v>
                </c:pt>
                <c:pt idx="6">
                  <c:v>44568</c:v>
                </c:pt>
                <c:pt idx="7">
                  <c:v>44569</c:v>
                </c:pt>
                <c:pt idx="8">
                  <c:v>44570</c:v>
                </c:pt>
                <c:pt idx="9">
                  <c:v>44571</c:v>
                </c:pt>
                <c:pt idx="10">
                  <c:v>44572</c:v>
                </c:pt>
                <c:pt idx="11">
                  <c:v>44573</c:v>
                </c:pt>
                <c:pt idx="12">
                  <c:v>44574</c:v>
                </c:pt>
                <c:pt idx="13">
                  <c:v>44575</c:v>
                </c:pt>
                <c:pt idx="14">
                  <c:v>44576</c:v>
                </c:pt>
                <c:pt idx="15">
                  <c:v>44577</c:v>
                </c:pt>
                <c:pt idx="16">
                  <c:v>44578</c:v>
                </c:pt>
                <c:pt idx="17">
                  <c:v>44579</c:v>
                </c:pt>
                <c:pt idx="18">
                  <c:v>44580</c:v>
                </c:pt>
                <c:pt idx="19">
                  <c:v>44581</c:v>
                </c:pt>
                <c:pt idx="20">
                  <c:v>44582</c:v>
                </c:pt>
                <c:pt idx="21">
                  <c:v>44583</c:v>
                </c:pt>
                <c:pt idx="22">
                  <c:v>44584</c:v>
                </c:pt>
                <c:pt idx="23">
                  <c:v>44585</c:v>
                </c:pt>
                <c:pt idx="24">
                  <c:v>44586</c:v>
                </c:pt>
                <c:pt idx="25">
                  <c:v>44587</c:v>
                </c:pt>
                <c:pt idx="26">
                  <c:v>44588</c:v>
                </c:pt>
                <c:pt idx="27">
                  <c:v>44589</c:v>
                </c:pt>
                <c:pt idx="28">
                  <c:v>44590</c:v>
                </c:pt>
                <c:pt idx="29">
                  <c:v>44591</c:v>
                </c:pt>
                <c:pt idx="30">
                  <c:v>44592</c:v>
                </c:pt>
                <c:pt idx="31">
                  <c:v>44593</c:v>
                </c:pt>
                <c:pt idx="32">
                  <c:v>44594</c:v>
                </c:pt>
                <c:pt idx="33">
                  <c:v>44595</c:v>
                </c:pt>
                <c:pt idx="34">
                  <c:v>44596</c:v>
                </c:pt>
                <c:pt idx="35">
                  <c:v>44597</c:v>
                </c:pt>
                <c:pt idx="36">
                  <c:v>44598</c:v>
                </c:pt>
                <c:pt idx="37">
                  <c:v>44599</c:v>
                </c:pt>
                <c:pt idx="38">
                  <c:v>44600</c:v>
                </c:pt>
                <c:pt idx="39">
                  <c:v>44601</c:v>
                </c:pt>
                <c:pt idx="40">
                  <c:v>44602</c:v>
                </c:pt>
                <c:pt idx="41">
                  <c:v>44603</c:v>
                </c:pt>
                <c:pt idx="42">
                  <c:v>44604</c:v>
                </c:pt>
                <c:pt idx="43">
                  <c:v>44605</c:v>
                </c:pt>
                <c:pt idx="44">
                  <c:v>44606</c:v>
                </c:pt>
                <c:pt idx="45">
                  <c:v>44607</c:v>
                </c:pt>
                <c:pt idx="46">
                  <c:v>44608</c:v>
                </c:pt>
                <c:pt idx="47">
                  <c:v>44609</c:v>
                </c:pt>
                <c:pt idx="48">
                  <c:v>44610</c:v>
                </c:pt>
                <c:pt idx="49">
                  <c:v>44611</c:v>
                </c:pt>
                <c:pt idx="50">
                  <c:v>44612</c:v>
                </c:pt>
                <c:pt idx="51">
                  <c:v>44613</c:v>
                </c:pt>
                <c:pt idx="52">
                  <c:v>44614</c:v>
                </c:pt>
                <c:pt idx="53">
                  <c:v>44615</c:v>
                </c:pt>
                <c:pt idx="54">
                  <c:v>44616</c:v>
                </c:pt>
                <c:pt idx="55">
                  <c:v>44617</c:v>
                </c:pt>
                <c:pt idx="56">
                  <c:v>44618</c:v>
                </c:pt>
                <c:pt idx="57">
                  <c:v>44619</c:v>
                </c:pt>
                <c:pt idx="58">
                  <c:v>44620</c:v>
                </c:pt>
                <c:pt idx="59">
                  <c:v>44621</c:v>
                </c:pt>
                <c:pt idx="60">
                  <c:v>44622</c:v>
                </c:pt>
                <c:pt idx="61">
                  <c:v>44623</c:v>
                </c:pt>
                <c:pt idx="62">
                  <c:v>44624</c:v>
                </c:pt>
                <c:pt idx="63">
                  <c:v>44625</c:v>
                </c:pt>
                <c:pt idx="64">
                  <c:v>44626</c:v>
                </c:pt>
                <c:pt idx="65">
                  <c:v>44627</c:v>
                </c:pt>
                <c:pt idx="66">
                  <c:v>44628</c:v>
                </c:pt>
                <c:pt idx="67">
                  <c:v>44629</c:v>
                </c:pt>
                <c:pt idx="68">
                  <c:v>44630</c:v>
                </c:pt>
                <c:pt idx="69">
                  <c:v>44631</c:v>
                </c:pt>
                <c:pt idx="70">
                  <c:v>44632</c:v>
                </c:pt>
                <c:pt idx="71">
                  <c:v>44633</c:v>
                </c:pt>
                <c:pt idx="72">
                  <c:v>44634</c:v>
                </c:pt>
                <c:pt idx="73">
                  <c:v>44635</c:v>
                </c:pt>
                <c:pt idx="74">
                  <c:v>44636</c:v>
                </c:pt>
                <c:pt idx="75">
                  <c:v>44637</c:v>
                </c:pt>
                <c:pt idx="76">
                  <c:v>44638</c:v>
                </c:pt>
                <c:pt idx="77">
                  <c:v>44639</c:v>
                </c:pt>
                <c:pt idx="78">
                  <c:v>44640</c:v>
                </c:pt>
                <c:pt idx="79">
                  <c:v>44641</c:v>
                </c:pt>
                <c:pt idx="80">
                  <c:v>44642</c:v>
                </c:pt>
                <c:pt idx="81">
                  <c:v>44643</c:v>
                </c:pt>
                <c:pt idx="82">
                  <c:v>44644</c:v>
                </c:pt>
                <c:pt idx="83">
                  <c:v>44645</c:v>
                </c:pt>
                <c:pt idx="84">
                  <c:v>44646</c:v>
                </c:pt>
                <c:pt idx="85">
                  <c:v>44647</c:v>
                </c:pt>
                <c:pt idx="86">
                  <c:v>44648</c:v>
                </c:pt>
                <c:pt idx="87">
                  <c:v>44649</c:v>
                </c:pt>
                <c:pt idx="88">
                  <c:v>44650</c:v>
                </c:pt>
                <c:pt idx="89">
                  <c:v>44651</c:v>
                </c:pt>
                <c:pt idx="90">
                  <c:v>44652</c:v>
                </c:pt>
                <c:pt idx="91">
                  <c:v>44653</c:v>
                </c:pt>
                <c:pt idx="92">
                  <c:v>44654</c:v>
                </c:pt>
                <c:pt idx="93">
                  <c:v>44655</c:v>
                </c:pt>
                <c:pt idx="94">
                  <c:v>44656</c:v>
                </c:pt>
                <c:pt idx="95">
                  <c:v>44657</c:v>
                </c:pt>
                <c:pt idx="96">
                  <c:v>44658</c:v>
                </c:pt>
                <c:pt idx="97">
                  <c:v>44659</c:v>
                </c:pt>
                <c:pt idx="98">
                  <c:v>44660</c:v>
                </c:pt>
                <c:pt idx="99">
                  <c:v>44661</c:v>
                </c:pt>
                <c:pt idx="100">
                  <c:v>44662</c:v>
                </c:pt>
                <c:pt idx="101">
                  <c:v>44663</c:v>
                </c:pt>
                <c:pt idx="102">
                  <c:v>44664</c:v>
                </c:pt>
                <c:pt idx="103">
                  <c:v>44665</c:v>
                </c:pt>
                <c:pt idx="104">
                  <c:v>44666</c:v>
                </c:pt>
                <c:pt idx="105">
                  <c:v>44667</c:v>
                </c:pt>
                <c:pt idx="106">
                  <c:v>44668</c:v>
                </c:pt>
                <c:pt idx="107">
                  <c:v>44669</c:v>
                </c:pt>
                <c:pt idx="108">
                  <c:v>44670</c:v>
                </c:pt>
                <c:pt idx="109">
                  <c:v>44671</c:v>
                </c:pt>
                <c:pt idx="110">
                  <c:v>44672</c:v>
                </c:pt>
                <c:pt idx="111">
                  <c:v>44673</c:v>
                </c:pt>
                <c:pt idx="112">
                  <c:v>44674</c:v>
                </c:pt>
                <c:pt idx="113">
                  <c:v>44675</c:v>
                </c:pt>
                <c:pt idx="114">
                  <c:v>44676</c:v>
                </c:pt>
                <c:pt idx="115">
                  <c:v>44677</c:v>
                </c:pt>
                <c:pt idx="116">
                  <c:v>44678</c:v>
                </c:pt>
                <c:pt idx="117">
                  <c:v>44679</c:v>
                </c:pt>
                <c:pt idx="118">
                  <c:v>44680</c:v>
                </c:pt>
                <c:pt idx="119">
                  <c:v>44681</c:v>
                </c:pt>
                <c:pt idx="120">
                  <c:v>44682</c:v>
                </c:pt>
                <c:pt idx="121">
                  <c:v>44683</c:v>
                </c:pt>
                <c:pt idx="122">
                  <c:v>44684</c:v>
                </c:pt>
                <c:pt idx="123">
                  <c:v>44685</c:v>
                </c:pt>
                <c:pt idx="124">
                  <c:v>44686</c:v>
                </c:pt>
                <c:pt idx="125">
                  <c:v>44687</c:v>
                </c:pt>
                <c:pt idx="126">
                  <c:v>44688</c:v>
                </c:pt>
                <c:pt idx="127">
                  <c:v>44689</c:v>
                </c:pt>
                <c:pt idx="128">
                  <c:v>44690</c:v>
                </c:pt>
                <c:pt idx="129">
                  <c:v>44691</c:v>
                </c:pt>
                <c:pt idx="130">
                  <c:v>44692</c:v>
                </c:pt>
                <c:pt idx="131">
                  <c:v>44693</c:v>
                </c:pt>
                <c:pt idx="132">
                  <c:v>44694</c:v>
                </c:pt>
                <c:pt idx="133">
                  <c:v>44695</c:v>
                </c:pt>
                <c:pt idx="134">
                  <c:v>44696</c:v>
                </c:pt>
                <c:pt idx="135">
                  <c:v>44697</c:v>
                </c:pt>
                <c:pt idx="136">
                  <c:v>44698</c:v>
                </c:pt>
                <c:pt idx="137">
                  <c:v>44699</c:v>
                </c:pt>
                <c:pt idx="138">
                  <c:v>44700</c:v>
                </c:pt>
                <c:pt idx="139">
                  <c:v>44701</c:v>
                </c:pt>
                <c:pt idx="140">
                  <c:v>44702</c:v>
                </c:pt>
                <c:pt idx="141">
                  <c:v>44703</c:v>
                </c:pt>
                <c:pt idx="142">
                  <c:v>44704</c:v>
                </c:pt>
                <c:pt idx="143">
                  <c:v>44705</c:v>
                </c:pt>
                <c:pt idx="144">
                  <c:v>44706</c:v>
                </c:pt>
                <c:pt idx="145">
                  <c:v>44707</c:v>
                </c:pt>
                <c:pt idx="146">
                  <c:v>44708</c:v>
                </c:pt>
                <c:pt idx="147">
                  <c:v>44709</c:v>
                </c:pt>
                <c:pt idx="148">
                  <c:v>44710</c:v>
                </c:pt>
                <c:pt idx="149">
                  <c:v>44711</c:v>
                </c:pt>
                <c:pt idx="150">
                  <c:v>44712</c:v>
                </c:pt>
                <c:pt idx="151">
                  <c:v>44713</c:v>
                </c:pt>
                <c:pt idx="152">
                  <c:v>44714</c:v>
                </c:pt>
                <c:pt idx="153">
                  <c:v>44715</c:v>
                </c:pt>
                <c:pt idx="154">
                  <c:v>44716</c:v>
                </c:pt>
                <c:pt idx="155">
                  <c:v>44717</c:v>
                </c:pt>
                <c:pt idx="156">
                  <c:v>44718</c:v>
                </c:pt>
                <c:pt idx="157">
                  <c:v>44719</c:v>
                </c:pt>
                <c:pt idx="158">
                  <c:v>44720</c:v>
                </c:pt>
                <c:pt idx="159">
                  <c:v>44721</c:v>
                </c:pt>
                <c:pt idx="160">
                  <c:v>44722</c:v>
                </c:pt>
                <c:pt idx="161">
                  <c:v>44723</c:v>
                </c:pt>
                <c:pt idx="162">
                  <c:v>44724</c:v>
                </c:pt>
                <c:pt idx="163">
                  <c:v>44725</c:v>
                </c:pt>
                <c:pt idx="164">
                  <c:v>44726</c:v>
                </c:pt>
                <c:pt idx="165">
                  <c:v>44727</c:v>
                </c:pt>
                <c:pt idx="166">
                  <c:v>44728</c:v>
                </c:pt>
                <c:pt idx="167">
                  <c:v>44729</c:v>
                </c:pt>
                <c:pt idx="168">
                  <c:v>44730</c:v>
                </c:pt>
                <c:pt idx="169">
                  <c:v>44731</c:v>
                </c:pt>
                <c:pt idx="170">
                  <c:v>44732</c:v>
                </c:pt>
                <c:pt idx="171">
                  <c:v>44733</c:v>
                </c:pt>
                <c:pt idx="172">
                  <c:v>44734</c:v>
                </c:pt>
                <c:pt idx="173">
                  <c:v>44735</c:v>
                </c:pt>
                <c:pt idx="174">
                  <c:v>44736</c:v>
                </c:pt>
                <c:pt idx="175">
                  <c:v>44737</c:v>
                </c:pt>
                <c:pt idx="176">
                  <c:v>44738</c:v>
                </c:pt>
                <c:pt idx="177">
                  <c:v>44739</c:v>
                </c:pt>
                <c:pt idx="178">
                  <c:v>44740</c:v>
                </c:pt>
                <c:pt idx="179">
                  <c:v>44741</c:v>
                </c:pt>
                <c:pt idx="180">
                  <c:v>44742</c:v>
                </c:pt>
                <c:pt idx="181">
                  <c:v>44743</c:v>
                </c:pt>
                <c:pt idx="182">
                  <c:v>44744</c:v>
                </c:pt>
                <c:pt idx="183">
                  <c:v>44745</c:v>
                </c:pt>
                <c:pt idx="184">
                  <c:v>44746</c:v>
                </c:pt>
                <c:pt idx="185">
                  <c:v>44747</c:v>
                </c:pt>
                <c:pt idx="186">
                  <c:v>44748</c:v>
                </c:pt>
                <c:pt idx="187">
                  <c:v>44749</c:v>
                </c:pt>
                <c:pt idx="188">
                  <c:v>44750</c:v>
                </c:pt>
                <c:pt idx="189">
                  <c:v>44751</c:v>
                </c:pt>
                <c:pt idx="190">
                  <c:v>44752</c:v>
                </c:pt>
                <c:pt idx="191">
                  <c:v>44753</c:v>
                </c:pt>
                <c:pt idx="192">
                  <c:v>44754</c:v>
                </c:pt>
                <c:pt idx="193">
                  <c:v>44755</c:v>
                </c:pt>
                <c:pt idx="194">
                  <c:v>44756</c:v>
                </c:pt>
                <c:pt idx="195">
                  <c:v>44757</c:v>
                </c:pt>
                <c:pt idx="196">
                  <c:v>44758</c:v>
                </c:pt>
                <c:pt idx="197">
                  <c:v>44759</c:v>
                </c:pt>
                <c:pt idx="198">
                  <c:v>44760</c:v>
                </c:pt>
                <c:pt idx="199">
                  <c:v>44761</c:v>
                </c:pt>
                <c:pt idx="200">
                  <c:v>44762</c:v>
                </c:pt>
                <c:pt idx="201">
                  <c:v>44763</c:v>
                </c:pt>
                <c:pt idx="202">
                  <c:v>44764</c:v>
                </c:pt>
                <c:pt idx="203">
                  <c:v>44765</c:v>
                </c:pt>
                <c:pt idx="204">
                  <c:v>44766</c:v>
                </c:pt>
                <c:pt idx="205">
                  <c:v>44767</c:v>
                </c:pt>
                <c:pt idx="206">
                  <c:v>44768</c:v>
                </c:pt>
                <c:pt idx="207">
                  <c:v>44769</c:v>
                </c:pt>
                <c:pt idx="208">
                  <c:v>44770</c:v>
                </c:pt>
                <c:pt idx="209">
                  <c:v>44771</c:v>
                </c:pt>
                <c:pt idx="210">
                  <c:v>44772</c:v>
                </c:pt>
                <c:pt idx="211">
                  <c:v>44773</c:v>
                </c:pt>
                <c:pt idx="212">
                  <c:v>44774</c:v>
                </c:pt>
                <c:pt idx="213">
                  <c:v>44775</c:v>
                </c:pt>
                <c:pt idx="214">
                  <c:v>44776</c:v>
                </c:pt>
                <c:pt idx="215">
                  <c:v>44777</c:v>
                </c:pt>
                <c:pt idx="216">
                  <c:v>44778</c:v>
                </c:pt>
                <c:pt idx="217">
                  <c:v>44779</c:v>
                </c:pt>
                <c:pt idx="218">
                  <c:v>44780</c:v>
                </c:pt>
                <c:pt idx="219">
                  <c:v>44781</c:v>
                </c:pt>
                <c:pt idx="220">
                  <c:v>44782</c:v>
                </c:pt>
                <c:pt idx="221">
                  <c:v>44783</c:v>
                </c:pt>
                <c:pt idx="222">
                  <c:v>44784</c:v>
                </c:pt>
                <c:pt idx="223">
                  <c:v>44785</c:v>
                </c:pt>
                <c:pt idx="224">
                  <c:v>44786</c:v>
                </c:pt>
                <c:pt idx="225">
                  <c:v>44787</c:v>
                </c:pt>
                <c:pt idx="226">
                  <c:v>44788</c:v>
                </c:pt>
                <c:pt idx="227">
                  <c:v>44789</c:v>
                </c:pt>
                <c:pt idx="228">
                  <c:v>44790</c:v>
                </c:pt>
                <c:pt idx="229">
                  <c:v>44791</c:v>
                </c:pt>
                <c:pt idx="230">
                  <c:v>44792</c:v>
                </c:pt>
                <c:pt idx="231">
                  <c:v>44793</c:v>
                </c:pt>
                <c:pt idx="232">
                  <c:v>44794</c:v>
                </c:pt>
                <c:pt idx="233">
                  <c:v>44795</c:v>
                </c:pt>
                <c:pt idx="234">
                  <c:v>44796</c:v>
                </c:pt>
                <c:pt idx="235">
                  <c:v>44797</c:v>
                </c:pt>
                <c:pt idx="236">
                  <c:v>44798</c:v>
                </c:pt>
                <c:pt idx="237">
                  <c:v>44799</c:v>
                </c:pt>
                <c:pt idx="238">
                  <c:v>44800</c:v>
                </c:pt>
                <c:pt idx="239">
                  <c:v>44801</c:v>
                </c:pt>
                <c:pt idx="240">
                  <c:v>44802</c:v>
                </c:pt>
                <c:pt idx="241">
                  <c:v>44803</c:v>
                </c:pt>
                <c:pt idx="242">
                  <c:v>44804</c:v>
                </c:pt>
                <c:pt idx="243">
                  <c:v>44805</c:v>
                </c:pt>
                <c:pt idx="244">
                  <c:v>44806</c:v>
                </c:pt>
                <c:pt idx="245">
                  <c:v>44807</c:v>
                </c:pt>
                <c:pt idx="246">
                  <c:v>44808</c:v>
                </c:pt>
                <c:pt idx="247">
                  <c:v>44809</c:v>
                </c:pt>
                <c:pt idx="248">
                  <c:v>44810</c:v>
                </c:pt>
                <c:pt idx="249">
                  <c:v>44811</c:v>
                </c:pt>
                <c:pt idx="250">
                  <c:v>44812</c:v>
                </c:pt>
                <c:pt idx="251">
                  <c:v>44813</c:v>
                </c:pt>
                <c:pt idx="252">
                  <c:v>44814</c:v>
                </c:pt>
                <c:pt idx="253">
                  <c:v>44815</c:v>
                </c:pt>
                <c:pt idx="254">
                  <c:v>44816</c:v>
                </c:pt>
                <c:pt idx="255">
                  <c:v>44817</c:v>
                </c:pt>
                <c:pt idx="256">
                  <c:v>44818</c:v>
                </c:pt>
                <c:pt idx="257">
                  <c:v>44819</c:v>
                </c:pt>
                <c:pt idx="258">
                  <c:v>44820</c:v>
                </c:pt>
                <c:pt idx="259">
                  <c:v>44821</c:v>
                </c:pt>
                <c:pt idx="260">
                  <c:v>44822</c:v>
                </c:pt>
                <c:pt idx="261">
                  <c:v>44823</c:v>
                </c:pt>
                <c:pt idx="262">
                  <c:v>44824</c:v>
                </c:pt>
                <c:pt idx="263">
                  <c:v>44825</c:v>
                </c:pt>
                <c:pt idx="264">
                  <c:v>44826</c:v>
                </c:pt>
                <c:pt idx="265">
                  <c:v>44827</c:v>
                </c:pt>
                <c:pt idx="266">
                  <c:v>44828</c:v>
                </c:pt>
                <c:pt idx="267">
                  <c:v>44829</c:v>
                </c:pt>
                <c:pt idx="268">
                  <c:v>44830</c:v>
                </c:pt>
                <c:pt idx="269">
                  <c:v>44831</c:v>
                </c:pt>
                <c:pt idx="270">
                  <c:v>44832</c:v>
                </c:pt>
                <c:pt idx="271">
                  <c:v>44833</c:v>
                </c:pt>
                <c:pt idx="272">
                  <c:v>44834</c:v>
                </c:pt>
                <c:pt idx="273">
                  <c:v>44835</c:v>
                </c:pt>
                <c:pt idx="274">
                  <c:v>44836</c:v>
                </c:pt>
                <c:pt idx="275">
                  <c:v>44837</c:v>
                </c:pt>
                <c:pt idx="276">
                  <c:v>44838</c:v>
                </c:pt>
                <c:pt idx="277">
                  <c:v>44839</c:v>
                </c:pt>
                <c:pt idx="278">
                  <c:v>44840</c:v>
                </c:pt>
                <c:pt idx="279">
                  <c:v>44841</c:v>
                </c:pt>
                <c:pt idx="280">
                  <c:v>44842</c:v>
                </c:pt>
                <c:pt idx="281">
                  <c:v>44843</c:v>
                </c:pt>
                <c:pt idx="282">
                  <c:v>44844</c:v>
                </c:pt>
                <c:pt idx="283">
                  <c:v>44845</c:v>
                </c:pt>
                <c:pt idx="284">
                  <c:v>44846</c:v>
                </c:pt>
                <c:pt idx="285">
                  <c:v>44847</c:v>
                </c:pt>
                <c:pt idx="286">
                  <c:v>44848</c:v>
                </c:pt>
                <c:pt idx="287">
                  <c:v>44849</c:v>
                </c:pt>
                <c:pt idx="288">
                  <c:v>44850</c:v>
                </c:pt>
                <c:pt idx="289">
                  <c:v>44851</c:v>
                </c:pt>
                <c:pt idx="290">
                  <c:v>44852</c:v>
                </c:pt>
                <c:pt idx="291">
                  <c:v>44853</c:v>
                </c:pt>
                <c:pt idx="292">
                  <c:v>44854</c:v>
                </c:pt>
                <c:pt idx="293">
                  <c:v>44855</c:v>
                </c:pt>
                <c:pt idx="294">
                  <c:v>44856</c:v>
                </c:pt>
                <c:pt idx="295">
                  <c:v>44857</c:v>
                </c:pt>
                <c:pt idx="296">
                  <c:v>44858</c:v>
                </c:pt>
                <c:pt idx="297">
                  <c:v>44859</c:v>
                </c:pt>
                <c:pt idx="298">
                  <c:v>44860</c:v>
                </c:pt>
                <c:pt idx="299">
                  <c:v>44861</c:v>
                </c:pt>
                <c:pt idx="300">
                  <c:v>44862</c:v>
                </c:pt>
                <c:pt idx="301">
                  <c:v>44863</c:v>
                </c:pt>
                <c:pt idx="302">
                  <c:v>44864</c:v>
                </c:pt>
                <c:pt idx="303">
                  <c:v>44865</c:v>
                </c:pt>
                <c:pt idx="304">
                  <c:v>44866</c:v>
                </c:pt>
                <c:pt idx="305">
                  <c:v>44867</c:v>
                </c:pt>
                <c:pt idx="306">
                  <c:v>44868</c:v>
                </c:pt>
                <c:pt idx="307">
                  <c:v>44869</c:v>
                </c:pt>
                <c:pt idx="308">
                  <c:v>44870</c:v>
                </c:pt>
                <c:pt idx="309">
                  <c:v>44871</c:v>
                </c:pt>
                <c:pt idx="310">
                  <c:v>44872</c:v>
                </c:pt>
                <c:pt idx="311">
                  <c:v>44873</c:v>
                </c:pt>
                <c:pt idx="312">
                  <c:v>44874</c:v>
                </c:pt>
                <c:pt idx="313">
                  <c:v>44875</c:v>
                </c:pt>
                <c:pt idx="314">
                  <c:v>44876</c:v>
                </c:pt>
                <c:pt idx="315">
                  <c:v>44877</c:v>
                </c:pt>
                <c:pt idx="316">
                  <c:v>44878</c:v>
                </c:pt>
                <c:pt idx="317">
                  <c:v>44879</c:v>
                </c:pt>
                <c:pt idx="318">
                  <c:v>44880</c:v>
                </c:pt>
                <c:pt idx="319">
                  <c:v>44881</c:v>
                </c:pt>
                <c:pt idx="320">
                  <c:v>44882</c:v>
                </c:pt>
                <c:pt idx="321">
                  <c:v>44883</c:v>
                </c:pt>
                <c:pt idx="322">
                  <c:v>44884</c:v>
                </c:pt>
                <c:pt idx="323">
                  <c:v>44885</c:v>
                </c:pt>
                <c:pt idx="324">
                  <c:v>44886</c:v>
                </c:pt>
                <c:pt idx="325">
                  <c:v>44887</c:v>
                </c:pt>
                <c:pt idx="326">
                  <c:v>44888</c:v>
                </c:pt>
                <c:pt idx="327">
                  <c:v>44889</c:v>
                </c:pt>
                <c:pt idx="328">
                  <c:v>44890</c:v>
                </c:pt>
                <c:pt idx="329">
                  <c:v>44891</c:v>
                </c:pt>
                <c:pt idx="330">
                  <c:v>44892</c:v>
                </c:pt>
                <c:pt idx="331">
                  <c:v>44893</c:v>
                </c:pt>
                <c:pt idx="332">
                  <c:v>44894</c:v>
                </c:pt>
                <c:pt idx="333">
                  <c:v>44895</c:v>
                </c:pt>
                <c:pt idx="334">
                  <c:v>44896</c:v>
                </c:pt>
                <c:pt idx="335">
                  <c:v>44897</c:v>
                </c:pt>
                <c:pt idx="336">
                  <c:v>44898</c:v>
                </c:pt>
                <c:pt idx="337">
                  <c:v>44899</c:v>
                </c:pt>
                <c:pt idx="338">
                  <c:v>44900</c:v>
                </c:pt>
                <c:pt idx="339">
                  <c:v>44901</c:v>
                </c:pt>
                <c:pt idx="340">
                  <c:v>44902</c:v>
                </c:pt>
                <c:pt idx="341">
                  <c:v>44903</c:v>
                </c:pt>
                <c:pt idx="342">
                  <c:v>44904</c:v>
                </c:pt>
                <c:pt idx="343">
                  <c:v>44905</c:v>
                </c:pt>
                <c:pt idx="344">
                  <c:v>44906</c:v>
                </c:pt>
                <c:pt idx="345">
                  <c:v>44907</c:v>
                </c:pt>
                <c:pt idx="346">
                  <c:v>44908</c:v>
                </c:pt>
                <c:pt idx="347">
                  <c:v>44909</c:v>
                </c:pt>
                <c:pt idx="348">
                  <c:v>44910</c:v>
                </c:pt>
                <c:pt idx="349">
                  <c:v>44911</c:v>
                </c:pt>
                <c:pt idx="350">
                  <c:v>44912</c:v>
                </c:pt>
                <c:pt idx="351">
                  <c:v>44913</c:v>
                </c:pt>
                <c:pt idx="352">
                  <c:v>44914</c:v>
                </c:pt>
                <c:pt idx="353">
                  <c:v>44915</c:v>
                </c:pt>
                <c:pt idx="354">
                  <c:v>44916</c:v>
                </c:pt>
                <c:pt idx="355">
                  <c:v>44917</c:v>
                </c:pt>
                <c:pt idx="356">
                  <c:v>44918</c:v>
                </c:pt>
                <c:pt idx="357">
                  <c:v>44919</c:v>
                </c:pt>
                <c:pt idx="358">
                  <c:v>44920</c:v>
                </c:pt>
                <c:pt idx="359">
                  <c:v>44921</c:v>
                </c:pt>
                <c:pt idx="360">
                  <c:v>44922</c:v>
                </c:pt>
                <c:pt idx="361">
                  <c:v>44923</c:v>
                </c:pt>
                <c:pt idx="362">
                  <c:v>44924</c:v>
                </c:pt>
                <c:pt idx="363">
                  <c:v>44925</c:v>
                </c:pt>
                <c:pt idx="364">
                  <c:v>44926</c:v>
                </c:pt>
              </c:numCache>
            </c:numRef>
          </c:cat>
          <c:val>
            <c:numRef>
              <c:f>'CSSG_consumos (2)'!$AJ$112:$AJ$231</c:f>
              <c:numCache>
                <c:formatCode>#,##0</c:formatCode>
                <c:ptCount val="120"/>
                <c:pt idx="0">
                  <c:v>69722221</c:v>
                </c:pt>
                <c:pt idx="1">
                  <c:v>85156735</c:v>
                </c:pt>
                <c:pt idx="2">
                  <c:v>94363523</c:v>
                </c:pt>
                <c:pt idx="3">
                  <c:v>98361217</c:v>
                </c:pt>
                <c:pt idx="4">
                  <c:v>102755093</c:v>
                </c:pt>
                <c:pt idx="5">
                  <c:v>85896263</c:v>
                </c:pt>
                <c:pt idx="6">
                  <c:v>85250488</c:v>
                </c:pt>
                <c:pt idx="7">
                  <c:v>110970275</c:v>
                </c:pt>
                <c:pt idx="8">
                  <c:v>110136358</c:v>
                </c:pt>
                <c:pt idx="9">
                  <c:v>107831608</c:v>
                </c:pt>
                <c:pt idx="10">
                  <c:v>106152094</c:v>
                </c:pt>
                <c:pt idx="11">
                  <c:v>105984173</c:v>
                </c:pt>
                <c:pt idx="12">
                  <c:v>83995492</c:v>
                </c:pt>
                <c:pt idx="13">
                  <c:v>80010611</c:v>
                </c:pt>
                <c:pt idx="14">
                  <c:v>97919175</c:v>
                </c:pt>
                <c:pt idx="15">
                  <c:v>98849458</c:v>
                </c:pt>
                <c:pt idx="16">
                  <c:v>99401858</c:v>
                </c:pt>
                <c:pt idx="17">
                  <c:v>99617105</c:v>
                </c:pt>
                <c:pt idx="18">
                  <c:v>100068641</c:v>
                </c:pt>
                <c:pt idx="19">
                  <c:v>82105035</c:v>
                </c:pt>
                <c:pt idx="20">
                  <c:v>78244319</c:v>
                </c:pt>
                <c:pt idx="21">
                  <c:v>99477946</c:v>
                </c:pt>
                <c:pt idx="22">
                  <c:v>101140086</c:v>
                </c:pt>
                <c:pt idx="23">
                  <c:v>98580325</c:v>
                </c:pt>
                <c:pt idx="24">
                  <c:v>99642393</c:v>
                </c:pt>
                <c:pt idx="25">
                  <c:v>95575064</c:v>
                </c:pt>
                <c:pt idx="26">
                  <c:v>78399979</c:v>
                </c:pt>
                <c:pt idx="27">
                  <c:v>76196740</c:v>
                </c:pt>
                <c:pt idx="28">
                  <c:v>95581890</c:v>
                </c:pt>
                <c:pt idx="29">
                  <c:v>96839985</c:v>
                </c:pt>
                <c:pt idx="30">
                  <c:v>100813208</c:v>
                </c:pt>
                <c:pt idx="31">
                  <c:v>101165270</c:v>
                </c:pt>
                <c:pt idx="32">
                  <c:v>101096199</c:v>
                </c:pt>
                <c:pt idx="33">
                  <c:v>82713077</c:v>
                </c:pt>
                <c:pt idx="34">
                  <c:v>79579443</c:v>
                </c:pt>
                <c:pt idx="35">
                  <c:v>100205300</c:v>
                </c:pt>
                <c:pt idx="36">
                  <c:v>102969296</c:v>
                </c:pt>
                <c:pt idx="37">
                  <c:v>101864976</c:v>
                </c:pt>
                <c:pt idx="38">
                  <c:v>101371666</c:v>
                </c:pt>
                <c:pt idx="39">
                  <c:v>98430243</c:v>
                </c:pt>
                <c:pt idx="40">
                  <c:v>85610599</c:v>
                </c:pt>
                <c:pt idx="41">
                  <c:v>81915077</c:v>
                </c:pt>
                <c:pt idx="42">
                  <c:v>87354043</c:v>
                </c:pt>
                <c:pt idx="43">
                  <c:v>81703161</c:v>
                </c:pt>
                <c:pt idx="44">
                  <c:v>96461966</c:v>
                </c:pt>
                <c:pt idx="45">
                  <c:v>99260868</c:v>
                </c:pt>
                <c:pt idx="46">
                  <c:v>100366185</c:v>
                </c:pt>
                <c:pt idx="47">
                  <c:v>82366286</c:v>
                </c:pt>
                <c:pt idx="48">
                  <c:v>78250896</c:v>
                </c:pt>
                <c:pt idx="49">
                  <c:v>99761606</c:v>
                </c:pt>
                <c:pt idx="50">
                  <c:v>99986022</c:v>
                </c:pt>
                <c:pt idx="51">
                  <c:v>104209149</c:v>
                </c:pt>
                <c:pt idx="52">
                  <c:v>106874678</c:v>
                </c:pt>
                <c:pt idx="53">
                  <c:v>104756787</c:v>
                </c:pt>
                <c:pt idx="54">
                  <c:v>84152776</c:v>
                </c:pt>
                <c:pt idx="55">
                  <c:v>81421632</c:v>
                </c:pt>
                <c:pt idx="56">
                  <c:v>103876160</c:v>
                </c:pt>
                <c:pt idx="57">
                  <c:v>108990009</c:v>
                </c:pt>
                <c:pt idx="58">
                  <c:v>108014644</c:v>
                </c:pt>
                <c:pt idx="59">
                  <c:v>107507806</c:v>
                </c:pt>
                <c:pt idx="60">
                  <c:v>103540604</c:v>
                </c:pt>
                <c:pt idx="61">
                  <c:v>84391237</c:v>
                </c:pt>
                <c:pt idx="62">
                  <c:v>80560177</c:v>
                </c:pt>
                <c:pt idx="63">
                  <c:v>103182753</c:v>
                </c:pt>
                <c:pt idx="64">
                  <c:v>106579570</c:v>
                </c:pt>
                <c:pt idx="65">
                  <c:v>107867471</c:v>
                </c:pt>
                <c:pt idx="66">
                  <c:v>111238067</c:v>
                </c:pt>
                <c:pt idx="67">
                  <c:v>106530612</c:v>
                </c:pt>
                <c:pt idx="68">
                  <c:v>86354242</c:v>
                </c:pt>
                <c:pt idx="69">
                  <c:v>82281543</c:v>
                </c:pt>
                <c:pt idx="70">
                  <c:v>104880137</c:v>
                </c:pt>
                <c:pt idx="71">
                  <c:v>104595879</c:v>
                </c:pt>
                <c:pt idx="72">
                  <c:v>102129285</c:v>
                </c:pt>
                <c:pt idx="73">
                  <c:v>99944893</c:v>
                </c:pt>
                <c:pt idx="74">
                  <c:v>99346121</c:v>
                </c:pt>
                <c:pt idx="75">
                  <c:v>80144409</c:v>
                </c:pt>
                <c:pt idx="76">
                  <c:v>74059078</c:v>
                </c:pt>
                <c:pt idx="77">
                  <c:v>94908154</c:v>
                </c:pt>
                <c:pt idx="78">
                  <c:v>100075337</c:v>
                </c:pt>
                <c:pt idx="79">
                  <c:v>102258950</c:v>
                </c:pt>
                <c:pt idx="80">
                  <c:v>99783935</c:v>
                </c:pt>
                <c:pt idx="81">
                  <c:v>93301851</c:v>
                </c:pt>
                <c:pt idx="82">
                  <c:v>73596820</c:v>
                </c:pt>
                <c:pt idx="83">
                  <c:v>71784382</c:v>
                </c:pt>
                <c:pt idx="84">
                  <c:v>95746344</c:v>
                </c:pt>
                <c:pt idx="85">
                  <c:v>101145611</c:v>
                </c:pt>
                <c:pt idx="86">
                  <c:v>99860081</c:v>
                </c:pt>
                <c:pt idx="87">
                  <c:v>98364581</c:v>
                </c:pt>
                <c:pt idx="88">
                  <c:v>81778454</c:v>
                </c:pt>
                <c:pt idx="89">
                  <c:v>72555630</c:v>
                </c:pt>
                <c:pt idx="90">
                  <c:v>70492598</c:v>
                </c:pt>
                <c:pt idx="91">
                  <c:v>87014364</c:v>
                </c:pt>
                <c:pt idx="92">
                  <c:v>102487935</c:v>
                </c:pt>
                <c:pt idx="93">
                  <c:v>95595958</c:v>
                </c:pt>
                <c:pt idx="94">
                  <c:v>95804700</c:v>
                </c:pt>
                <c:pt idx="95">
                  <c:v>88178190</c:v>
                </c:pt>
                <c:pt idx="96">
                  <c:v>73156596</c:v>
                </c:pt>
                <c:pt idx="97">
                  <c:v>74158575</c:v>
                </c:pt>
                <c:pt idx="98">
                  <c:v>96322140</c:v>
                </c:pt>
                <c:pt idx="99">
                  <c:v>99021676</c:v>
                </c:pt>
                <c:pt idx="100">
                  <c:v>99807562</c:v>
                </c:pt>
                <c:pt idx="101">
                  <c:v>95303450</c:v>
                </c:pt>
                <c:pt idx="102">
                  <c:v>91217463</c:v>
                </c:pt>
                <c:pt idx="103">
                  <c:v>71575621</c:v>
                </c:pt>
                <c:pt idx="104">
                  <c:v>69246112</c:v>
                </c:pt>
                <c:pt idx="105">
                  <c:v>88016492</c:v>
                </c:pt>
                <c:pt idx="106">
                  <c:v>94263134</c:v>
                </c:pt>
                <c:pt idx="107">
                  <c:v>94102641</c:v>
                </c:pt>
                <c:pt idx="108">
                  <c:v>93694699</c:v>
                </c:pt>
                <c:pt idx="109">
                  <c:v>90134365</c:v>
                </c:pt>
                <c:pt idx="110">
                  <c:v>72462794</c:v>
                </c:pt>
                <c:pt idx="111">
                  <c:v>69079097</c:v>
                </c:pt>
                <c:pt idx="112">
                  <c:v>88647098</c:v>
                </c:pt>
                <c:pt idx="113">
                  <c:v>89447731</c:v>
                </c:pt>
                <c:pt idx="114">
                  <c:v>89548554</c:v>
                </c:pt>
                <c:pt idx="115">
                  <c:v>74562607</c:v>
                </c:pt>
                <c:pt idx="116">
                  <c:v>82661126</c:v>
                </c:pt>
                <c:pt idx="117">
                  <c:v>72142363</c:v>
                </c:pt>
                <c:pt idx="118">
                  <c:v>70009757</c:v>
                </c:pt>
                <c:pt idx="119">
                  <c:v>91187432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22B6-4F90-9FAE-88680ABFF7EE}"/>
            </c:ext>
          </c:extLst>
        </c:ser>
        <c:ser>
          <c:idx val="2"/>
          <c:order val="2"/>
          <c:tx>
            <c:strRef>
              <c:f>'CSSG_consumos (2)'!$BB$111</c:f>
              <c:strCache>
                <c:ptCount val="1"/>
                <c:pt idx="0">
                  <c:v>convencional: Outros+UAG</c:v>
                </c:pt>
              </c:strCache>
            </c:strRef>
          </c:tx>
          <c:spPr>
            <a:ln w="25400" cap="rnd">
              <a:solidFill>
                <a:schemeClr val="accent1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'CSSG_consumos (2)'!$BB$112:$BB$232</c:f>
              <c:numCache>
                <c:formatCode>#,##0</c:formatCode>
                <c:ptCount val="121"/>
                <c:pt idx="0">
                  <c:v>37845874</c:v>
                </c:pt>
                <c:pt idx="1">
                  <c:v>54602991</c:v>
                </c:pt>
                <c:pt idx="2">
                  <c:v>63348996</c:v>
                </c:pt>
                <c:pt idx="3">
                  <c:v>67143660</c:v>
                </c:pt>
                <c:pt idx="4">
                  <c:v>68584123</c:v>
                </c:pt>
                <c:pt idx="5">
                  <c:v>53376157</c:v>
                </c:pt>
                <c:pt idx="6">
                  <c:v>52343850</c:v>
                </c:pt>
                <c:pt idx="7">
                  <c:v>77273525</c:v>
                </c:pt>
                <c:pt idx="8">
                  <c:v>77745436</c:v>
                </c:pt>
                <c:pt idx="9">
                  <c:v>76138038</c:v>
                </c:pt>
                <c:pt idx="10">
                  <c:v>75029873</c:v>
                </c:pt>
                <c:pt idx="11">
                  <c:v>73801807</c:v>
                </c:pt>
                <c:pt idx="12">
                  <c:v>54517709</c:v>
                </c:pt>
                <c:pt idx="13">
                  <c:v>50914660</c:v>
                </c:pt>
                <c:pt idx="14">
                  <c:v>68137329</c:v>
                </c:pt>
                <c:pt idx="15">
                  <c:v>69163727</c:v>
                </c:pt>
                <c:pt idx="16">
                  <c:v>69820221</c:v>
                </c:pt>
                <c:pt idx="17">
                  <c:v>70646663</c:v>
                </c:pt>
                <c:pt idx="18">
                  <c:v>68278106</c:v>
                </c:pt>
                <c:pt idx="19">
                  <c:v>52858347</c:v>
                </c:pt>
                <c:pt idx="20">
                  <c:v>50413632</c:v>
                </c:pt>
                <c:pt idx="21">
                  <c:v>70521102</c:v>
                </c:pt>
                <c:pt idx="22">
                  <c:v>71057620</c:v>
                </c:pt>
                <c:pt idx="23">
                  <c:v>69694007</c:v>
                </c:pt>
                <c:pt idx="24">
                  <c:v>70410463</c:v>
                </c:pt>
                <c:pt idx="25">
                  <c:v>66358830</c:v>
                </c:pt>
                <c:pt idx="26">
                  <c:v>49755137</c:v>
                </c:pt>
                <c:pt idx="27">
                  <c:v>47242975</c:v>
                </c:pt>
                <c:pt idx="28">
                  <c:v>66935869</c:v>
                </c:pt>
                <c:pt idx="29">
                  <c:v>70472716</c:v>
                </c:pt>
                <c:pt idx="30">
                  <c:v>70389479</c:v>
                </c:pt>
                <c:pt idx="31">
                  <c:v>68487497</c:v>
                </c:pt>
                <c:pt idx="32">
                  <c:v>66476071</c:v>
                </c:pt>
                <c:pt idx="33">
                  <c:v>48150844</c:v>
                </c:pt>
                <c:pt idx="34">
                  <c:v>46695358</c:v>
                </c:pt>
                <c:pt idx="35">
                  <c:v>68262846</c:v>
                </c:pt>
                <c:pt idx="36">
                  <c:v>69659264</c:v>
                </c:pt>
                <c:pt idx="37">
                  <c:v>69006681</c:v>
                </c:pt>
                <c:pt idx="38">
                  <c:v>69796887</c:v>
                </c:pt>
                <c:pt idx="39">
                  <c:v>67371487</c:v>
                </c:pt>
                <c:pt idx="40">
                  <c:v>50892356</c:v>
                </c:pt>
                <c:pt idx="41">
                  <c:v>47087894</c:v>
                </c:pt>
                <c:pt idx="42">
                  <c:v>55776238</c:v>
                </c:pt>
                <c:pt idx="43">
                  <c:v>52046786</c:v>
                </c:pt>
                <c:pt idx="44">
                  <c:v>65913961</c:v>
                </c:pt>
                <c:pt idx="45">
                  <c:v>67530541</c:v>
                </c:pt>
                <c:pt idx="46">
                  <c:v>65730165</c:v>
                </c:pt>
                <c:pt idx="47">
                  <c:v>48141611</c:v>
                </c:pt>
                <c:pt idx="48">
                  <c:v>45600411</c:v>
                </c:pt>
                <c:pt idx="49">
                  <c:v>66575913</c:v>
                </c:pt>
                <c:pt idx="50">
                  <c:v>66462355</c:v>
                </c:pt>
                <c:pt idx="51">
                  <c:v>68072435</c:v>
                </c:pt>
                <c:pt idx="52">
                  <c:v>70223833</c:v>
                </c:pt>
                <c:pt idx="53">
                  <c:v>69171902</c:v>
                </c:pt>
                <c:pt idx="54">
                  <c:v>51122899</c:v>
                </c:pt>
                <c:pt idx="55">
                  <c:v>47977631</c:v>
                </c:pt>
                <c:pt idx="56">
                  <c:v>71499099</c:v>
                </c:pt>
                <c:pt idx="57">
                  <c:v>73660913</c:v>
                </c:pt>
                <c:pt idx="58">
                  <c:v>72892258</c:v>
                </c:pt>
                <c:pt idx="59">
                  <c:v>71742833</c:v>
                </c:pt>
                <c:pt idx="60">
                  <c:v>70186237</c:v>
                </c:pt>
                <c:pt idx="61">
                  <c:v>52773324</c:v>
                </c:pt>
                <c:pt idx="62">
                  <c:v>49838280</c:v>
                </c:pt>
                <c:pt idx="63">
                  <c:v>71171498</c:v>
                </c:pt>
                <c:pt idx="64">
                  <c:v>73376658</c:v>
                </c:pt>
                <c:pt idx="65">
                  <c:v>72967015</c:v>
                </c:pt>
                <c:pt idx="66">
                  <c:v>76003253</c:v>
                </c:pt>
                <c:pt idx="67">
                  <c:v>73535126</c:v>
                </c:pt>
                <c:pt idx="68">
                  <c:v>55797423</c:v>
                </c:pt>
                <c:pt idx="69">
                  <c:v>51743652</c:v>
                </c:pt>
                <c:pt idx="70">
                  <c:v>73075556</c:v>
                </c:pt>
                <c:pt idx="71">
                  <c:v>74030998</c:v>
                </c:pt>
                <c:pt idx="72">
                  <c:v>71515503</c:v>
                </c:pt>
                <c:pt idx="73">
                  <c:v>71432684</c:v>
                </c:pt>
                <c:pt idx="74">
                  <c:v>68782611</c:v>
                </c:pt>
                <c:pt idx="75">
                  <c:v>49929786</c:v>
                </c:pt>
                <c:pt idx="76">
                  <c:v>45282484</c:v>
                </c:pt>
                <c:pt idx="77">
                  <c:v>65131652</c:v>
                </c:pt>
                <c:pt idx="78">
                  <c:v>67502578</c:v>
                </c:pt>
                <c:pt idx="79">
                  <c:v>69093722</c:v>
                </c:pt>
                <c:pt idx="80">
                  <c:v>68054784</c:v>
                </c:pt>
                <c:pt idx="81">
                  <c:v>62937673</c:v>
                </c:pt>
                <c:pt idx="82">
                  <c:v>45712507</c:v>
                </c:pt>
                <c:pt idx="83">
                  <c:v>43317269</c:v>
                </c:pt>
                <c:pt idx="84">
                  <c:v>65925890</c:v>
                </c:pt>
                <c:pt idx="85">
                  <c:v>71865191</c:v>
                </c:pt>
                <c:pt idx="86">
                  <c:v>70627035</c:v>
                </c:pt>
                <c:pt idx="87">
                  <c:v>68269572</c:v>
                </c:pt>
                <c:pt idx="88">
                  <c:v>52586042</c:v>
                </c:pt>
                <c:pt idx="89">
                  <c:v>44724444</c:v>
                </c:pt>
                <c:pt idx="90">
                  <c:v>41647046</c:v>
                </c:pt>
                <c:pt idx="91">
                  <c:v>56377989</c:v>
                </c:pt>
                <c:pt idx="92">
                  <c:v>70938764</c:v>
                </c:pt>
                <c:pt idx="93">
                  <c:v>69848766</c:v>
                </c:pt>
                <c:pt idx="94">
                  <c:v>69199555</c:v>
                </c:pt>
                <c:pt idx="95">
                  <c:v>62127226</c:v>
                </c:pt>
                <c:pt idx="96">
                  <c:v>45955143</c:v>
                </c:pt>
                <c:pt idx="97">
                  <c:v>44412206</c:v>
                </c:pt>
                <c:pt idx="98">
                  <c:v>67165391</c:v>
                </c:pt>
                <c:pt idx="99">
                  <c:v>69619417</c:v>
                </c:pt>
                <c:pt idx="100">
                  <c:v>69373092</c:v>
                </c:pt>
                <c:pt idx="101">
                  <c:v>65487628</c:v>
                </c:pt>
                <c:pt idx="102">
                  <c:v>62022228</c:v>
                </c:pt>
                <c:pt idx="103">
                  <c:v>43608475</c:v>
                </c:pt>
                <c:pt idx="104">
                  <c:v>41066357</c:v>
                </c:pt>
                <c:pt idx="105">
                  <c:v>60422611</c:v>
                </c:pt>
                <c:pt idx="106">
                  <c:v>62597469</c:v>
                </c:pt>
                <c:pt idx="107">
                  <c:v>63324536</c:v>
                </c:pt>
                <c:pt idx="108">
                  <c:v>63339886</c:v>
                </c:pt>
                <c:pt idx="109">
                  <c:v>60387022</c:v>
                </c:pt>
                <c:pt idx="110">
                  <c:v>42556975</c:v>
                </c:pt>
                <c:pt idx="111">
                  <c:v>40428217</c:v>
                </c:pt>
                <c:pt idx="112">
                  <c:v>60625593</c:v>
                </c:pt>
                <c:pt idx="113">
                  <c:v>62107820</c:v>
                </c:pt>
                <c:pt idx="114">
                  <c:v>61616496</c:v>
                </c:pt>
                <c:pt idx="115">
                  <c:v>46951908</c:v>
                </c:pt>
                <c:pt idx="116">
                  <c:v>54951553</c:v>
                </c:pt>
                <c:pt idx="117">
                  <c:v>43982908</c:v>
                </c:pt>
                <c:pt idx="118">
                  <c:v>43147597</c:v>
                </c:pt>
                <c:pt idx="119">
                  <c:v>64165872</c:v>
                </c:pt>
                <c:pt idx="120">
                  <c:v>64616827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22B6-4F90-9FAE-88680ABFF7EE}"/>
            </c:ext>
          </c:extLst>
        </c:ser>
        <c:ser>
          <c:idx val="3"/>
          <c:order val="3"/>
          <c:tx>
            <c:strRef>
              <c:f>'CSSG_consumos (2)'!$BC$111</c:f>
              <c:strCache>
                <c:ptCount val="1"/>
                <c:pt idx="0">
                  <c:v>convencional: clientes AP</c:v>
                </c:pt>
              </c:strCache>
            </c:strRef>
          </c:tx>
          <c:spPr>
            <a:ln w="25400" cap="rnd">
              <a:solidFill>
                <a:schemeClr val="tx2">
                  <a:lumMod val="60000"/>
                  <a:lumOff val="4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'CSSG_consumos (2)'!$BC$112:$BC$232</c:f>
              <c:numCache>
                <c:formatCode>#,##0</c:formatCode>
                <c:ptCount val="121"/>
                <c:pt idx="0">
                  <c:v>31876347</c:v>
                </c:pt>
                <c:pt idx="1">
                  <c:v>30553744</c:v>
                </c:pt>
                <c:pt idx="2">
                  <c:v>31014527</c:v>
                </c:pt>
                <c:pt idx="3">
                  <c:v>31217557</c:v>
                </c:pt>
                <c:pt idx="4">
                  <c:v>34170970</c:v>
                </c:pt>
                <c:pt idx="5">
                  <c:v>32520106</c:v>
                </c:pt>
                <c:pt idx="6">
                  <c:v>32906638</c:v>
                </c:pt>
                <c:pt idx="7">
                  <c:v>33696750</c:v>
                </c:pt>
                <c:pt idx="8">
                  <c:v>32390922</c:v>
                </c:pt>
                <c:pt idx="9">
                  <c:v>31693570</c:v>
                </c:pt>
                <c:pt idx="10">
                  <c:v>31122221</c:v>
                </c:pt>
                <c:pt idx="11">
                  <c:v>32182366</c:v>
                </c:pt>
                <c:pt idx="12">
                  <c:v>29477783</c:v>
                </c:pt>
                <c:pt idx="13">
                  <c:v>29095951</c:v>
                </c:pt>
                <c:pt idx="14">
                  <c:v>29781846</c:v>
                </c:pt>
                <c:pt idx="15">
                  <c:v>29685731</c:v>
                </c:pt>
                <c:pt idx="16">
                  <c:v>29581637</c:v>
                </c:pt>
                <c:pt idx="17">
                  <c:v>28970442</c:v>
                </c:pt>
                <c:pt idx="18">
                  <c:v>31790535</c:v>
                </c:pt>
                <c:pt idx="19">
                  <c:v>29246688</c:v>
                </c:pt>
                <c:pt idx="20">
                  <c:v>27830687</c:v>
                </c:pt>
                <c:pt idx="21">
                  <c:v>28956844</c:v>
                </c:pt>
                <c:pt idx="22">
                  <c:v>30082466</c:v>
                </c:pt>
                <c:pt idx="23">
                  <c:v>28886318</c:v>
                </c:pt>
                <c:pt idx="24">
                  <c:v>29231930</c:v>
                </c:pt>
                <c:pt idx="25">
                  <c:v>29216234</c:v>
                </c:pt>
                <c:pt idx="26">
                  <c:v>28644842</c:v>
                </c:pt>
                <c:pt idx="27">
                  <c:v>28953765</c:v>
                </c:pt>
                <c:pt idx="28">
                  <c:v>28646021</c:v>
                </c:pt>
                <c:pt idx="29">
                  <c:v>26367269</c:v>
                </c:pt>
                <c:pt idx="30">
                  <c:v>30423729</c:v>
                </c:pt>
                <c:pt idx="31">
                  <c:v>32677773</c:v>
                </c:pt>
                <c:pt idx="32">
                  <c:v>34620128</c:v>
                </c:pt>
                <c:pt idx="33">
                  <c:v>34562233</c:v>
                </c:pt>
                <c:pt idx="34">
                  <c:v>32884085</c:v>
                </c:pt>
                <c:pt idx="35">
                  <c:v>31942454</c:v>
                </c:pt>
                <c:pt idx="36">
                  <c:v>33310032</c:v>
                </c:pt>
                <c:pt idx="37">
                  <c:v>32858295</c:v>
                </c:pt>
                <c:pt idx="38">
                  <c:v>31574779</c:v>
                </c:pt>
                <c:pt idx="39">
                  <c:v>31058756</c:v>
                </c:pt>
                <c:pt idx="40">
                  <c:v>34718243</c:v>
                </c:pt>
                <c:pt idx="41">
                  <c:v>34827183</c:v>
                </c:pt>
                <c:pt idx="42">
                  <c:v>31577805</c:v>
                </c:pt>
                <c:pt idx="43">
                  <c:v>29656375</c:v>
                </c:pt>
                <c:pt idx="44">
                  <c:v>30548005</c:v>
                </c:pt>
                <c:pt idx="45">
                  <c:v>31730327</c:v>
                </c:pt>
                <c:pt idx="46">
                  <c:v>34636020</c:v>
                </c:pt>
                <c:pt idx="47">
                  <c:v>34224675</c:v>
                </c:pt>
                <c:pt idx="48">
                  <c:v>32650485</c:v>
                </c:pt>
                <c:pt idx="49">
                  <c:v>33185693</c:v>
                </c:pt>
                <c:pt idx="50">
                  <c:v>33523667</c:v>
                </c:pt>
                <c:pt idx="51">
                  <c:v>36136714</c:v>
                </c:pt>
                <c:pt idx="52">
                  <c:v>36650845</c:v>
                </c:pt>
                <c:pt idx="53">
                  <c:v>35584885</c:v>
                </c:pt>
                <c:pt idx="54">
                  <c:v>33029877</c:v>
                </c:pt>
                <c:pt idx="55">
                  <c:v>33444001</c:v>
                </c:pt>
                <c:pt idx="56">
                  <c:v>32377061</c:v>
                </c:pt>
                <c:pt idx="57">
                  <c:v>35329096</c:v>
                </c:pt>
                <c:pt idx="58">
                  <c:v>35122386</c:v>
                </c:pt>
                <c:pt idx="59">
                  <c:v>35764973</c:v>
                </c:pt>
                <c:pt idx="60">
                  <c:v>33354367</c:v>
                </c:pt>
                <c:pt idx="61">
                  <c:v>31617913</c:v>
                </c:pt>
                <c:pt idx="62">
                  <c:v>30721897</c:v>
                </c:pt>
                <c:pt idx="63">
                  <c:v>32011255</c:v>
                </c:pt>
                <c:pt idx="64">
                  <c:v>33202912</c:v>
                </c:pt>
                <c:pt idx="65">
                  <c:v>34900456</c:v>
                </c:pt>
                <c:pt idx="66">
                  <c:v>35234814</c:v>
                </c:pt>
                <c:pt idx="67">
                  <c:v>32995486</c:v>
                </c:pt>
                <c:pt idx="68">
                  <c:v>30556819</c:v>
                </c:pt>
                <c:pt idx="69">
                  <c:v>30537891</c:v>
                </c:pt>
                <c:pt idx="70">
                  <c:v>31804581</c:v>
                </c:pt>
                <c:pt idx="71">
                  <c:v>30564881</c:v>
                </c:pt>
                <c:pt idx="72">
                  <c:v>30613782</c:v>
                </c:pt>
                <c:pt idx="73">
                  <c:v>28512209</c:v>
                </c:pt>
                <c:pt idx="74">
                  <c:v>30563510</c:v>
                </c:pt>
                <c:pt idx="75">
                  <c:v>30214623</c:v>
                </c:pt>
                <c:pt idx="76">
                  <c:v>28776594</c:v>
                </c:pt>
                <c:pt idx="77">
                  <c:v>29776502</c:v>
                </c:pt>
                <c:pt idx="78">
                  <c:v>32572759</c:v>
                </c:pt>
                <c:pt idx="79">
                  <c:v>33165228</c:v>
                </c:pt>
                <c:pt idx="80">
                  <c:v>31729151</c:v>
                </c:pt>
                <c:pt idx="81">
                  <c:v>30364178</c:v>
                </c:pt>
                <c:pt idx="82">
                  <c:v>27884313</c:v>
                </c:pt>
                <c:pt idx="83">
                  <c:v>28467113</c:v>
                </c:pt>
                <c:pt idx="84">
                  <c:v>29820454</c:v>
                </c:pt>
                <c:pt idx="85">
                  <c:v>29280420</c:v>
                </c:pt>
                <c:pt idx="86">
                  <c:v>29233046</c:v>
                </c:pt>
                <c:pt idx="87">
                  <c:v>30095009</c:v>
                </c:pt>
                <c:pt idx="88">
                  <c:v>29192412</c:v>
                </c:pt>
                <c:pt idx="89">
                  <c:v>27831186</c:v>
                </c:pt>
                <c:pt idx="90">
                  <c:v>28845552</c:v>
                </c:pt>
                <c:pt idx="91">
                  <c:v>30636375</c:v>
                </c:pt>
                <c:pt idx="92">
                  <c:v>31549171</c:v>
                </c:pt>
                <c:pt idx="93">
                  <c:v>25747192</c:v>
                </c:pt>
                <c:pt idx="94">
                  <c:v>26605145</c:v>
                </c:pt>
                <c:pt idx="95">
                  <c:v>26050964</c:v>
                </c:pt>
                <c:pt idx="96">
                  <c:v>27201453</c:v>
                </c:pt>
                <c:pt idx="97">
                  <c:v>29746369</c:v>
                </c:pt>
                <c:pt idx="98">
                  <c:v>29156749</c:v>
                </c:pt>
                <c:pt idx="99">
                  <c:v>29402259</c:v>
                </c:pt>
                <c:pt idx="100">
                  <c:v>30434470</c:v>
                </c:pt>
                <c:pt idx="101">
                  <c:v>29815822</c:v>
                </c:pt>
                <c:pt idx="102">
                  <c:v>29195235</c:v>
                </c:pt>
                <c:pt idx="103">
                  <c:v>27967146</c:v>
                </c:pt>
                <c:pt idx="104">
                  <c:v>28179755</c:v>
                </c:pt>
                <c:pt idx="105">
                  <c:v>27593881</c:v>
                </c:pt>
                <c:pt idx="106">
                  <c:v>31665665</c:v>
                </c:pt>
                <c:pt idx="107">
                  <c:v>30778105</c:v>
                </c:pt>
                <c:pt idx="108">
                  <c:v>30354813</c:v>
                </c:pt>
                <c:pt idx="109">
                  <c:v>29747343</c:v>
                </c:pt>
                <c:pt idx="110">
                  <c:v>29905819</c:v>
                </c:pt>
                <c:pt idx="111">
                  <c:v>28650880</c:v>
                </c:pt>
                <c:pt idx="112">
                  <c:v>28021505</c:v>
                </c:pt>
                <c:pt idx="113">
                  <c:v>27339911</c:v>
                </c:pt>
                <c:pt idx="114">
                  <c:v>27932058</c:v>
                </c:pt>
                <c:pt idx="115">
                  <c:v>27610699</c:v>
                </c:pt>
                <c:pt idx="116">
                  <c:v>27709573</c:v>
                </c:pt>
                <c:pt idx="117">
                  <c:v>28159455</c:v>
                </c:pt>
                <c:pt idx="118">
                  <c:v>26862160</c:v>
                </c:pt>
                <c:pt idx="119">
                  <c:v>27021560</c:v>
                </c:pt>
                <c:pt idx="120">
                  <c:v>26224150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22B6-4F90-9FAE-88680ABFF7E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69472768"/>
        <c:axId val="869473424"/>
      </c:lineChart>
      <c:dateAx>
        <c:axId val="869472768"/>
        <c:scaling>
          <c:orientation val="minMax"/>
        </c:scaling>
        <c:delete val="0"/>
        <c:axPos val="b"/>
        <c:numFmt formatCode="mmm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869473424"/>
        <c:crosses val="autoZero"/>
        <c:auto val="1"/>
        <c:lblOffset val="100"/>
        <c:baseTimeUnit val="days"/>
        <c:majorUnit val="1"/>
        <c:majorTimeUnit val="months"/>
      </c:dateAx>
      <c:valAx>
        <c:axId val="869473424"/>
        <c:scaling>
          <c:orientation val="minMax"/>
          <c:max val="2000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869472768"/>
        <c:crosses val="autoZero"/>
        <c:crossBetween val="between"/>
        <c:majorUnit val="40000000"/>
        <c:dispUnits>
          <c:builtInUnit val="millions"/>
          <c:dispUnitsLbl>
            <c:layout>
              <c:manualLayout>
                <c:xMode val="edge"/>
                <c:yMode val="edge"/>
                <c:x val="4.8101486907448178E-2"/>
                <c:y val="1.705412908348857E-3"/>
              </c:manualLayout>
            </c:layout>
            <c:tx>
              <c:rich>
                <a:bodyPr rot="0" spcFirstLastPara="1" vertOverflow="ellipsis" wrap="square" anchor="ctr" anchorCtr="1"/>
                <a:lstStyle/>
                <a:p>
                  <a:pPr>
                    <a:defRPr sz="11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r>
                    <a:rPr lang="en-US" sz="1100"/>
                    <a:t>GWh</a:t>
                  </a:r>
                </a:p>
              </c:rich>
            </c:tx>
            <c:spPr>
              <a:noFill/>
              <a:ln>
                <a:noFill/>
              </a:ln>
              <a:effectLst/>
            </c:spPr>
            <c:txPr>
              <a:bodyPr rot="0" spcFirstLastPara="1" vertOverflow="ellipsis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</c:dispUnitsLbl>
        </c:dispUnits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36990253389988"/>
          <c:y val="0.92021526696357203"/>
          <c:w val="0.6526537754554167"/>
          <c:h val="7.978473303642792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PT"/>
    </a:p>
  </c:txPr>
  <c:externalData r:id="rId3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Clientes Diretos - AP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title>
    <c:autoTitleDeleted val="0"/>
    <c:plotArea>
      <c:layout>
        <c:manualLayout>
          <c:layoutTarget val="inner"/>
          <c:xMode val="edge"/>
          <c:yMode val="edge"/>
          <c:x val="0.1145400893038319"/>
          <c:y val="0.18488344904867851"/>
          <c:w val="0.85725338725618372"/>
          <c:h val="0.5972401122781806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'CSSG_consumos (2)'!$BV$135</c:f>
              <c:strCache>
                <c:ptCount val="1"/>
                <c:pt idx="0">
                  <c:v>Cogeração</c:v>
                </c:pt>
              </c:strCache>
            </c:strRef>
          </c:tx>
          <c:spPr>
            <a:solidFill>
              <a:srgbClr val="FFC000"/>
            </a:solidFill>
            <a:ln>
              <a:solidFill>
                <a:srgbClr val="FFC000"/>
              </a:solidFill>
            </a:ln>
            <a:effectLst/>
          </c:spPr>
          <c:invertIfNegative val="0"/>
          <c:dLbls>
            <c:dLbl>
              <c:idx val="0"/>
              <c:layout>
                <c:manualLayout>
                  <c:x val="0"/>
                  <c:y val="1.443836466761633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1D12-45D2-87D4-92258C5C19C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'CSSG_consumos (2)'!$CA$134:$CB$134</c:f>
              <c:numCache>
                <c:formatCode>General</c:formatCode>
                <c:ptCount val="2"/>
                <c:pt idx="0">
                  <c:v>2023</c:v>
                </c:pt>
                <c:pt idx="1">
                  <c:v>2024</c:v>
                </c:pt>
              </c:numCache>
            </c:numRef>
          </c:cat>
          <c:val>
            <c:numRef>
              <c:f>'CSSG_consumos (2)'!$CA$135:$CB$135</c:f>
              <c:numCache>
                <c:formatCode>#,##0</c:formatCode>
                <c:ptCount val="2"/>
                <c:pt idx="0">
                  <c:v>1826.6582390000001</c:v>
                </c:pt>
                <c:pt idx="1">
                  <c:v>1699.32383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D12-45D2-87D4-92258C5C19C8}"/>
            </c:ext>
          </c:extLst>
        </c:ser>
        <c:ser>
          <c:idx val="2"/>
          <c:order val="1"/>
          <c:tx>
            <c:strRef>
              <c:f>'CSSG_consumos (2)'!$BV$137</c:f>
              <c:strCache>
                <c:ptCount val="1"/>
                <c:pt idx="0">
                  <c:v>Refinaria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'CSSG_consumos (2)'!$CA$134:$CB$134</c:f>
              <c:numCache>
                <c:formatCode>General</c:formatCode>
                <c:ptCount val="2"/>
                <c:pt idx="0">
                  <c:v>2023</c:v>
                </c:pt>
                <c:pt idx="1">
                  <c:v>2024</c:v>
                </c:pt>
              </c:numCache>
            </c:numRef>
          </c:cat>
          <c:val>
            <c:numRef>
              <c:f>'CSSG_consumos (2)'!$CA$137:$CB$137</c:f>
              <c:numCache>
                <c:formatCode>#,##0</c:formatCode>
                <c:ptCount val="2"/>
                <c:pt idx="0">
                  <c:v>862.43816500000003</c:v>
                </c:pt>
                <c:pt idx="1">
                  <c:v>1437.155898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D12-45D2-87D4-92258C5C19C8}"/>
            </c:ext>
          </c:extLst>
        </c:ser>
        <c:ser>
          <c:idx val="1"/>
          <c:order val="2"/>
          <c:tx>
            <c:strRef>
              <c:f>'CSSG_consumos (2)'!$BV$136</c:f>
              <c:strCache>
                <c:ptCount val="1"/>
                <c:pt idx="0">
                  <c:v>Indústria</c:v>
                </c:pt>
              </c:strCache>
            </c:strRef>
          </c:tx>
          <c:spPr>
            <a:solidFill>
              <a:srgbClr val="396F2E"/>
            </a:solidFill>
            <a:ln>
              <a:solidFill>
                <a:srgbClr val="396F2E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'CSSG_consumos (2)'!$CA$134:$CB$134</c:f>
              <c:numCache>
                <c:formatCode>General</c:formatCode>
                <c:ptCount val="2"/>
                <c:pt idx="0">
                  <c:v>2023</c:v>
                </c:pt>
                <c:pt idx="1">
                  <c:v>2024</c:v>
                </c:pt>
              </c:numCache>
            </c:numRef>
          </c:cat>
          <c:val>
            <c:numRef>
              <c:f>'CSSG_consumos (2)'!$CA$136:$CB$136</c:f>
              <c:numCache>
                <c:formatCode>#,##0</c:formatCode>
                <c:ptCount val="2"/>
                <c:pt idx="0">
                  <c:v>423.52940000000001</c:v>
                </c:pt>
                <c:pt idx="1">
                  <c:v>585.65055400000006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D12-45D2-87D4-92258C5C19C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20086632"/>
        <c:axId val="820076464"/>
      </c:barChart>
      <c:catAx>
        <c:axId val="8200866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820076464"/>
        <c:crosses val="autoZero"/>
        <c:auto val="1"/>
        <c:lblAlgn val="ctr"/>
        <c:lblOffset val="100"/>
        <c:noMultiLvlLbl val="0"/>
      </c:catAx>
      <c:valAx>
        <c:axId val="820076464"/>
        <c:scaling>
          <c:orientation val="minMax"/>
          <c:max val="2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820086632"/>
        <c:crosses val="autoZero"/>
        <c:crossBetween val="between"/>
        <c:majorUnit val="500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PT"/>
    </a:p>
  </c:txPr>
  <c:externalData r:id="rId3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6.849218307309804E-2"/>
          <c:y val="0.13974662313193939"/>
          <c:w val="0.89736144632754289"/>
          <c:h val="0.65726643229998938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'Máximos Mensais'!$C$27</c:f>
              <c:strCache>
                <c:ptCount val="1"/>
                <c:pt idx="0">
                  <c:v>Pero 2024</c:v>
                </c:pt>
              </c:strCache>
            </c:strRef>
          </c:tx>
          <c:spPr>
            <a:solidFill>
              <a:schemeClr val="tx2">
                <a:lumMod val="75000"/>
              </a:schemeClr>
            </a:solidFill>
            <a:ln w="12700">
              <a:noFill/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8.959439758408831E-4"/>
                  <c:y val="1.7763125129667323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5C52-40A4-9575-2747C282F7B5}"/>
                </c:ext>
              </c:extLst>
            </c:dLbl>
            <c:dLbl>
              <c:idx val="1"/>
              <c:layout>
                <c:manualLayout>
                  <c:x val="-1.954110662827949E-3"/>
                  <c:y val="1.6657933641949969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C52-40A4-9575-2747C282F7B5}"/>
                </c:ext>
              </c:extLst>
            </c:dLbl>
            <c:dLbl>
              <c:idx val="2"/>
              <c:layout>
                <c:manualLayout>
                  <c:x val="-1.4930750529879354E-5"/>
                  <c:y val="1.7641953948347267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5C52-40A4-9575-2747C282F7B5}"/>
                </c:ext>
              </c:extLst>
            </c:dLbl>
            <c:dLbl>
              <c:idx val="3"/>
              <c:layout>
                <c:manualLayout>
                  <c:x val="4.377955720587233E-4"/>
                  <c:y val="1.2938560807478853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C52-40A4-9575-2747C282F7B5}"/>
                </c:ext>
              </c:extLst>
            </c:dLbl>
            <c:dLbl>
              <c:idx val="4"/>
              <c:layout>
                <c:manualLayout>
                  <c:x val="4.1885783462427741E-3"/>
                  <c:y val="1.4760305697082012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5C52-40A4-9575-2747C282F7B5}"/>
                </c:ext>
              </c:extLst>
            </c:dLbl>
            <c:dLbl>
              <c:idx val="6"/>
              <c:layout>
                <c:manualLayout>
                  <c:x val="1.7541174221114791E-3"/>
                  <c:y val="8.1439672751198577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5C52-40A4-9575-2747C282F7B5}"/>
                </c:ext>
              </c:extLst>
            </c:dLbl>
            <c:dLbl>
              <c:idx val="7"/>
              <c:layout>
                <c:manualLayout>
                  <c:x val="2.537218677669159E-3"/>
                  <c:y val="1.2304329978971938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5C52-40A4-9575-2747C282F7B5}"/>
                </c:ext>
              </c:extLst>
            </c:dLbl>
            <c:dLbl>
              <c:idx val="8"/>
              <c:layout>
                <c:manualLayout>
                  <c:x val="1.6708789481093412E-3"/>
                  <c:y val="1.6591962791038944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5C52-40A4-9575-2747C282F7B5}"/>
                </c:ext>
              </c:extLst>
            </c:dLbl>
            <c:dLbl>
              <c:idx val="9"/>
              <c:layout>
                <c:manualLayout>
                  <c:x val="0"/>
                  <c:y val="1.9607843137254902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5C52-40A4-9575-2747C282F7B5}"/>
                </c:ext>
              </c:extLst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100" b="1" i="0" u="none" strike="noStrike" baseline="0">
                    <a:solidFill>
                      <a:schemeClr val="tx2">
                        <a:lumMod val="75000"/>
                      </a:schemeClr>
                    </a:solidFill>
                    <a:latin typeface="Calibri"/>
                    <a:ea typeface="Calibri"/>
                    <a:cs typeface="Calibri"/>
                  </a:defRPr>
                </a:pPr>
                <a:endParaRPr lang="pt-P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'Máximos Mensais'!$B$28:$B$39</c:f>
              <c:strCache>
                <c:ptCount val="12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Set</c:v>
                </c:pt>
                <c:pt idx="9">
                  <c:v>Out</c:v>
                </c:pt>
                <c:pt idx="10">
                  <c:v>Nov</c:v>
                </c:pt>
                <c:pt idx="11">
                  <c:v>Dez</c:v>
                </c:pt>
              </c:strCache>
            </c:strRef>
          </c:cat>
          <c:val>
            <c:numRef>
              <c:f>'Máximos Mensais'!$C$28:$C$31</c:f>
              <c:numCache>
                <c:formatCode>#,##0</c:formatCode>
                <c:ptCount val="4"/>
                <c:pt idx="0">
                  <c:v>153.29659799999999</c:v>
                </c:pt>
                <c:pt idx="1">
                  <c:v>53.797673000000003</c:v>
                </c:pt>
                <c:pt idx="2">
                  <c:v>61.655084000000002</c:v>
                </c:pt>
                <c:pt idx="3">
                  <c:v>12.300784999999999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5C52-40A4-9575-2747C282F7B5}"/>
            </c:ext>
          </c:extLst>
        </c:ser>
        <c:ser>
          <c:idx val="0"/>
          <c:order val="1"/>
          <c:tx>
            <c:strRef>
              <c:f>'Máximos Mensais'!$D$27</c:f>
              <c:strCache>
                <c:ptCount val="1"/>
                <c:pt idx="0">
                  <c:v>Pero 2023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wrap="square" lIns="38100" tIns="19050" rIns="38100" bIns="19050" anchor="ctr">
                <a:spAutoFit/>
              </a:bodyPr>
              <a:lstStyle/>
              <a:p>
                <a:pPr>
                  <a:defRPr>
                    <a:solidFill>
                      <a:schemeClr val="tx2">
                        <a:lumMod val="50000"/>
                      </a:schemeClr>
                    </a:solidFill>
                  </a:defRPr>
                </a:pPr>
                <a:endParaRPr lang="pt-PT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'Máximos Mensais'!$B$28:$B$39</c:f>
              <c:strCache>
                <c:ptCount val="12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Set</c:v>
                </c:pt>
                <c:pt idx="9">
                  <c:v>Out</c:v>
                </c:pt>
                <c:pt idx="10">
                  <c:v>Nov</c:v>
                </c:pt>
                <c:pt idx="11">
                  <c:v>Dez</c:v>
                </c:pt>
              </c:strCache>
            </c:strRef>
          </c:cat>
          <c:val>
            <c:numRef>
              <c:f>'Máximos Mensais'!$D$28:$D$39</c:f>
              <c:numCache>
                <c:formatCode>#,##0</c:formatCode>
                <c:ptCount val="12"/>
                <c:pt idx="0">
                  <c:v>105.82681700000001</c:v>
                </c:pt>
                <c:pt idx="1">
                  <c:v>122.351714</c:v>
                </c:pt>
                <c:pt idx="2">
                  <c:v>111.164233</c:v>
                </c:pt>
                <c:pt idx="3">
                  <c:v>91.459163000000004</c:v>
                </c:pt>
                <c:pt idx="4">
                  <c:v>108.29725000000001</c:v>
                </c:pt>
                <c:pt idx="5">
                  <c:v>101.475561</c:v>
                </c:pt>
                <c:pt idx="6">
                  <c:v>110.216678</c:v>
                </c:pt>
                <c:pt idx="7">
                  <c:v>112.606612</c:v>
                </c:pt>
                <c:pt idx="8">
                  <c:v>98.099321000000003</c:v>
                </c:pt>
                <c:pt idx="9">
                  <c:v>101.20845799999999</c:v>
                </c:pt>
                <c:pt idx="10">
                  <c:v>94.513182999999998</c:v>
                </c:pt>
                <c:pt idx="11">
                  <c:v>106.270032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5C52-40A4-9575-2747C282F7B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axId val="254640512"/>
        <c:axId val="254642048"/>
      </c:barChart>
      <c:catAx>
        <c:axId val="2546405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12700">
            <a:solidFill>
              <a:srgbClr val="00CCFF"/>
            </a:solidFill>
            <a:prstDash val="solid"/>
          </a:ln>
        </c:spPr>
        <c:txPr>
          <a:bodyPr rot="0" vert="horz"/>
          <a:lstStyle/>
          <a:p>
            <a:pPr>
              <a:defRPr sz="1100" b="0" i="0" u="none" strike="noStrike" baseline="0">
                <a:solidFill>
                  <a:srgbClr val="333333"/>
                </a:solidFill>
                <a:latin typeface="Calibri"/>
                <a:ea typeface="Calibri"/>
                <a:cs typeface="Calibri"/>
              </a:defRPr>
            </a:pPr>
            <a:endParaRPr lang="pt-PT"/>
          </a:p>
        </c:txPr>
        <c:crossAx val="254642048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254642048"/>
        <c:scaling>
          <c:orientation val="minMax"/>
          <c:max val="250"/>
          <c:min val="0"/>
        </c:scaling>
        <c:delete val="0"/>
        <c:axPos val="l"/>
        <c:majorGridlines>
          <c:spPr>
            <a:ln w="12700">
              <a:solidFill>
                <a:schemeClr val="bg1">
                  <a:lumMod val="85000"/>
                </a:schemeClr>
              </a:solidFill>
              <a:prstDash val="solid"/>
            </a:ln>
          </c:spPr>
        </c:majorGridlines>
        <c:title>
          <c:tx>
            <c:rich>
              <a:bodyPr rot="0" vert="horz"/>
              <a:lstStyle/>
              <a:p>
                <a:pPr algn="ctr">
                  <a:defRPr sz="1200" b="0" i="0" u="none" strike="noStrike" baseline="0">
                    <a:solidFill>
                      <a:srgbClr val="333333"/>
                    </a:solidFill>
                    <a:latin typeface="Calibri"/>
                    <a:ea typeface="Calibri"/>
                    <a:cs typeface="Calibri"/>
                  </a:defRPr>
                </a:pPr>
                <a:r>
                  <a:rPr lang="pt-PT" sz="1200" b="0"/>
                  <a:t>GWh</a:t>
                </a:r>
              </a:p>
            </c:rich>
          </c:tx>
          <c:layout>
            <c:manualLayout>
              <c:xMode val="edge"/>
              <c:yMode val="edge"/>
              <c:x val="1.8145185374470296E-2"/>
              <c:y val="3.4987367317202561E-2"/>
            </c:manualLayout>
          </c:layout>
          <c:overlay val="0"/>
          <c:spPr>
            <a:noFill/>
            <a:ln w="25400">
              <a:noFill/>
            </a:ln>
          </c:spPr>
        </c:title>
        <c:numFmt formatCode="#,##0" sourceLinked="0"/>
        <c:majorTickMark val="out"/>
        <c:minorTickMark val="none"/>
        <c:tickLblPos val="nextTo"/>
        <c:spPr>
          <a:ln w="12700">
            <a:solidFill>
              <a:srgbClr val="00CCFF"/>
            </a:solidFill>
            <a:prstDash val="solid"/>
          </a:ln>
        </c:spPr>
        <c:txPr>
          <a:bodyPr rot="0" vert="horz"/>
          <a:lstStyle/>
          <a:p>
            <a:pPr algn="ctr">
              <a:defRPr lang="pt-PT" sz="1100" b="0" i="0" u="none" strike="noStrike" kern="1200" baseline="0">
                <a:solidFill>
                  <a:srgbClr val="333333"/>
                </a:solidFill>
                <a:latin typeface="Calibri"/>
                <a:ea typeface="Calibri"/>
                <a:cs typeface="Calibri"/>
              </a:defRPr>
            </a:pPr>
            <a:endParaRPr lang="pt-PT"/>
          </a:p>
        </c:txPr>
        <c:crossAx val="254640512"/>
        <c:crosses val="autoZero"/>
        <c:crossBetween val="between"/>
        <c:majorUnit val="50"/>
        <c:minorUnit val="20"/>
      </c:valAx>
      <c:spPr>
        <a:gradFill flip="none" rotWithShape="1">
          <a:gsLst>
            <a:gs pos="0">
              <a:sysClr val="window" lastClr="FFFFFF">
                <a:lumMod val="85000"/>
              </a:sysClr>
            </a:gs>
            <a:gs pos="39999">
              <a:srgbClr val="85C2FF"/>
            </a:gs>
            <a:gs pos="0">
              <a:srgbClr val="85C2FF">
                <a:alpha val="40000"/>
              </a:srgbClr>
            </a:gs>
            <a:gs pos="70000">
              <a:srgbClr val="C4D6EB"/>
            </a:gs>
            <a:gs pos="100000">
              <a:srgbClr val="FFEBFA"/>
            </a:gs>
          </a:gsLst>
          <a:lin ang="18900000" scaled="1"/>
          <a:tileRect/>
        </a:gradFill>
        <a:ln w="12700">
          <a:noFill/>
          <a:prstDash val="solid"/>
        </a:ln>
      </c:spPr>
    </c:plotArea>
    <c:legend>
      <c:legendPos val="b"/>
      <c:layout>
        <c:manualLayout>
          <c:xMode val="edge"/>
          <c:yMode val="edge"/>
          <c:x val="0.33729472194014637"/>
          <c:y val="0.88937859483309856"/>
          <c:w val="0.29561557682589296"/>
          <c:h val="7.4141377565514477E-2"/>
        </c:manualLayout>
      </c:layout>
      <c:overlay val="0"/>
      <c:spPr>
        <a:solidFill>
          <a:srgbClr val="FFFFFF">
            <a:alpha val="0"/>
          </a:srgbClr>
        </a:solidFill>
        <a:ln w="25400">
          <a:noFill/>
        </a:ln>
      </c:spPr>
      <c:txPr>
        <a:bodyPr/>
        <a:lstStyle/>
        <a:p>
          <a:pPr>
            <a:defRPr sz="1200" b="0" i="0" u="none" strike="noStrike" baseline="0">
              <a:solidFill>
                <a:srgbClr val="333333"/>
              </a:solidFill>
              <a:latin typeface="Calibri"/>
              <a:ea typeface="Calibri"/>
              <a:cs typeface="Calibri"/>
            </a:defRPr>
          </a:pPr>
          <a:endParaRPr lang="pt-PT"/>
        </a:p>
      </c:txPr>
    </c:legend>
    <c:plotVisOnly val="1"/>
    <c:dispBlanksAs val="gap"/>
    <c:showDLblsOverMax val="0"/>
  </c:chart>
  <c:spPr>
    <a:solidFill>
      <a:srgbClr val="FFFFFF">
        <a:alpha val="0"/>
      </a:srgbClr>
    </a:solidFill>
    <a:ln w="9525">
      <a:noFill/>
    </a:ln>
  </c:spPr>
  <c:txPr>
    <a:bodyPr/>
    <a:lstStyle/>
    <a:p>
      <a:pPr>
        <a:defRPr sz="1025" b="0" i="0" u="none" strike="noStrike" baseline="0">
          <a:solidFill>
            <a:srgbClr val="34C121"/>
          </a:solidFill>
          <a:latin typeface="Trebuchet MS"/>
          <a:ea typeface="Trebuchet MS"/>
          <a:cs typeface="Trebuchet MS"/>
        </a:defRPr>
      </a:pPr>
      <a:endParaRPr lang="pt-PT"/>
    </a:p>
  </c:txPr>
  <c:externalData r:id="rId1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1246687163355124E-2"/>
          <c:y val="0.13974647477989019"/>
          <c:w val="0.90837934713734803"/>
          <c:h val="0.65726643229998938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'Máximos Mensais'!$W$27</c:f>
              <c:strCache>
                <c:ptCount val="1"/>
                <c:pt idx="0">
                  <c:v>Global 2024</c:v>
                </c:pt>
              </c:strCache>
            </c:strRef>
          </c:tx>
          <c:spPr>
            <a:solidFill>
              <a:schemeClr val="accent6">
                <a:lumMod val="50000"/>
              </a:schemeClr>
            </a:solidFill>
            <a:ln w="12700">
              <a:noFill/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8.9592937977699258E-4"/>
                  <c:y val="-1.8138240626627399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028C-4A16-A8EA-F44F769E81FC}"/>
                </c:ext>
              </c:extLst>
            </c:dLbl>
            <c:dLbl>
              <c:idx val="1"/>
              <c:layout>
                <c:manualLayout>
                  <c:x val="-2.8404630270341066E-4"/>
                  <c:y val="3.4375305890123884E-4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28C-4A16-A8EA-F44F769E81FC}"/>
                </c:ext>
              </c:extLst>
            </c:dLbl>
            <c:dLbl>
              <c:idx val="2"/>
              <c:layout>
                <c:manualLayout>
                  <c:x val="-1.4930750529879354E-5"/>
                  <c:y val="1.7641953948347267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028C-4A16-A8EA-F44F769E81FC}"/>
                </c:ext>
              </c:extLst>
            </c:dLbl>
            <c:dLbl>
              <c:idx val="3"/>
              <c:layout>
                <c:manualLayout>
                  <c:x val="4.377955720587233E-4"/>
                  <c:y val="1.2938560807478853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028C-4A16-A8EA-F44F769E81FC}"/>
                </c:ext>
              </c:extLst>
            </c:dLbl>
            <c:dLbl>
              <c:idx val="4"/>
              <c:layout>
                <c:manualLayout>
                  <c:x val="4.1885783462427741E-3"/>
                  <c:y val="1.4760305697082012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028C-4A16-A8EA-F44F769E81FC}"/>
                </c:ext>
              </c:extLst>
            </c:dLbl>
            <c:dLbl>
              <c:idx val="5"/>
              <c:layout>
                <c:manualLayout>
                  <c:x val="4.6413641483982696E-3"/>
                  <c:y val="1.7019839431835708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028C-4A16-A8EA-F44F769E81FC}"/>
                </c:ext>
              </c:extLst>
            </c:dLbl>
            <c:dLbl>
              <c:idx val="6"/>
              <c:layout>
                <c:manualLayout>
                  <c:x val="1.7541174221114791E-3"/>
                  <c:y val="8.1439672751198577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028C-4A16-A8EA-F44F769E81FC}"/>
                </c:ext>
              </c:extLst>
            </c:dLbl>
            <c:dLbl>
              <c:idx val="7"/>
              <c:layout>
                <c:manualLayout>
                  <c:x val="2.537218677669159E-3"/>
                  <c:y val="1.2304329978971938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028C-4A16-A8EA-F44F769E81FC}"/>
                </c:ext>
              </c:extLst>
            </c:dLbl>
            <c:dLbl>
              <c:idx val="8"/>
              <c:layout>
                <c:manualLayout>
                  <c:x val="0"/>
                  <c:y val="1.9607843137254902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028C-4A16-A8EA-F44F769E81FC}"/>
                </c:ext>
              </c:extLst>
            </c:dLbl>
            <c:dLbl>
              <c:idx val="9"/>
              <c:layout>
                <c:manualLayout>
                  <c:x val="0"/>
                  <c:y val="1.9607843137254902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028C-4A16-A8EA-F44F769E81FC}"/>
                </c:ext>
              </c:extLst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100" b="1" i="0" u="none" strike="noStrike" baseline="0">
                    <a:solidFill>
                      <a:srgbClr val="000080"/>
                    </a:solidFill>
                    <a:latin typeface="Calibri"/>
                    <a:ea typeface="Calibri"/>
                    <a:cs typeface="Calibri"/>
                  </a:defRPr>
                </a:pPr>
                <a:endParaRPr lang="pt-P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'Máximos Mensais'!$B$28:$B$39</c:f>
              <c:strCache>
                <c:ptCount val="12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Set</c:v>
                </c:pt>
                <c:pt idx="9">
                  <c:v>Out</c:v>
                </c:pt>
                <c:pt idx="10">
                  <c:v>Nov</c:v>
                </c:pt>
                <c:pt idx="11">
                  <c:v>Dez</c:v>
                </c:pt>
              </c:strCache>
            </c:strRef>
          </c:cat>
          <c:val>
            <c:numRef>
              <c:f>'Máximos Mensais'!$W$28:$W$31</c:f>
              <c:numCache>
                <c:formatCode>#,##0</c:formatCode>
                <c:ptCount val="4"/>
                <c:pt idx="0">
                  <c:v>263.43295599999999</c:v>
                </c:pt>
                <c:pt idx="1">
                  <c:v>152.65587500000001</c:v>
                </c:pt>
                <c:pt idx="2">
                  <c:v>168.23465400000001</c:v>
                </c:pt>
                <c:pt idx="3">
                  <c:v>109.88660299999999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028C-4A16-A8EA-F44F769E81FC}"/>
            </c:ext>
          </c:extLst>
        </c:ser>
        <c:ser>
          <c:idx val="0"/>
          <c:order val="1"/>
          <c:tx>
            <c:strRef>
              <c:f>'Máximos Mensais'!$X$27</c:f>
              <c:strCache>
                <c:ptCount val="1"/>
                <c:pt idx="0">
                  <c:v>Global 2023</c:v>
                </c:pt>
              </c:strCache>
            </c:strRef>
          </c:tx>
          <c:spPr>
            <a:solidFill>
              <a:schemeClr val="accent6">
                <a:alpha val="83000"/>
              </a:schemeClr>
            </a:solidFill>
            <a:ln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/>
              <a:lstStyle/>
              <a:p>
                <a:pPr>
                  <a:defRPr sz="1000">
                    <a:solidFill>
                      <a:schemeClr val="tx2"/>
                    </a:solidFill>
                  </a:defRPr>
                </a:pPr>
                <a:endParaRPr lang="pt-PT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'Máximos Mensais'!$B$28:$B$39</c:f>
              <c:strCache>
                <c:ptCount val="12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Set</c:v>
                </c:pt>
                <c:pt idx="9">
                  <c:v>Out</c:v>
                </c:pt>
                <c:pt idx="10">
                  <c:v>Nov</c:v>
                </c:pt>
                <c:pt idx="11">
                  <c:v>Dez</c:v>
                </c:pt>
              </c:strCache>
            </c:strRef>
          </c:cat>
          <c:val>
            <c:numRef>
              <c:f>'Máximos Mensais'!$X$28:$X$39</c:f>
              <c:numCache>
                <c:formatCode>#,##0</c:formatCode>
                <c:ptCount val="12"/>
                <c:pt idx="0">
                  <c:v>206.54899900000001</c:v>
                </c:pt>
                <c:pt idx="1">
                  <c:v>213.14862199999999</c:v>
                </c:pt>
                <c:pt idx="2">
                  <c:v>212.49287799999999</c:v>
                </c:pt>
                <c:pt idx="3">
                  <c:v>187.386548</c:v>
                </c:pt>
                <c:pt idx="4">
                  <c:v>203.14925400000001</c:v>
                </c:pt>
                <c:pt idx="5">
                  <c:v>191.38054399999999</c:v>
                </c:pt>
                <c:pt idx="6">
                  <c:v>195.74865</c:v>
                </c:pt>
                <c:pt idx="7">
                  <c:v>188.213379</c:v>
                </c:pt>
                <c:pt idx="8">
                  <c:v>185.12089399999999</c:v>
                </c:pt>
                <c:pt idx="9">
                  <c:v>188.68628200000001</c:v>
                </c:pt>
                <c:pt idx="10">
                  <c:v>197.39990599999999</c:v>
                </c:pt>
                <c:pt idx="11">
                  <c:v>212.13109399999999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028C-4A16-A8EA-F44F769E81F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axId val="254640512"/>
        <c:axId val="254642048"/>
      </c:barChart>
      <c:catAx>
        <c:axId val="2546405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12700">
            <a:solidFill>
              <a:srgbClr val="00CCFF"/>
            </a:solidFill>
            <a:prstDash val="solid"/>
          </a:ln>
        </c:spPr>
        <c:txPr>
          <a:bodyPr rot="0" vert="horz"/>
          <a:lstStyle/>
          <a:p>
            <a:pPr>
              <a:defRPr sz="1100" b="0" i="0" u="none" strike="noStrike" baseline="0">
                <a:solidFill>
                  <a:srgbClr val="333333"/>
                </a:solidFill>
                <a:latin typeface="Calibri"/>
                <a:ea typeface="Calibri"/>
                <a:cs typeface="Calibri"/>
              </a:defRPr>
            </a:pPr>
            <a:endParaRPr lang="pt-PT"/>
          </a:p>
        </c:txPr>
        <c:crossAx val="254642048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254642048"/>
        <c:scaling>
          <c:orientation val="minMax"/>
          <c:max val="300"/>
          <c:min val="0"/>
        </c:scaling>
        <c:delete val="0"/>
        <c:axPos val="l"/>
        <c:majorGridlines>
          <c:spPr>
            <a:ln w="12700">
              <a:solidFill>
                <a:schemeClr val="bg1">
                  <a:lumMod val="85000"/>
                </a:schemeClr>
              </a:solidFill>
              <a:prstDash val="solid"/>
            </a:ln>
          </c:spPr>
        </c:majorGridlines>
        <c:title>
          <c:tx>
            <c:rich>
              <a:bodyPr rot="0" vert="horz"/>
              <a:lstStyle/>
              <a:p>
                <a:pPr algn="ctr">
                  <a:defRPr sz="1200" b="0" i="0" u="none" strike="noStrike" baseline="0">
                    <a:solidFill>
                      <a:srgbClr val="333333"/>
                    </a:solidFill>
                    <a:latin typeface="Calibri"/>
                    <a:ea typeface="Calibri"/>
                    <a:cs typeface="Calibri"/>
                  </a:defRPr>
                </a:pPr>
                <a:r>
                  <a:rPr lang="pt-PT" sz="1200" b="0"/>
                  <a:t>GWh</a:t>
                </a:r>
              </a:p>
            </c:rich>
          </c:tx>
          <c:layout>
            <c:manualLayout>
              <c:xMode val="edge"/>
              <c:yMode val="edge"/>
              <c:x val="1.8145185374470296E-2"/>
              <c:y val="3.4987367317202561E-2"/>
            </c:manualLayout>
          </c:layout>
          <c:overlay val="0"/>
          <c:spPr>
            <a:noFill/>
            <a:ln w="25400">
              <a:noFill/>
            </a:ln>
          </c:spPr>
        </c:title>
        <c:numFmt formatCode="#,##0" sourceLinked="0"/>
        <c:majorTickMark val="out"/>
        <c:minorTickMark val="none"/>
        <c:tickLblPos val="nextTo"/>
        <c:spPr>
          <a:ln w="12700">
            <a:solidFill>
              <a:srgbClr val="00CCFF"/>
            </a:solidFill>
            <a:prstDash val="solid"/>
          </a:ln>
        </c:spPr>
        <c:txPr>
          <a:bodyPr rot="0" vert="horz"/>
          <a:lstStyle/>
          <a:p>
            <a:pPr algn="ctr">
              <a:defRPr lang="pt-PT" sz="1100" b="0" i="0" u="none" strike="noStrike" kern="1200" baseline="0">
                <a:solidFill>
                  <a:srgbClr val="333333"/>
                </a:solidFill>
                <a:latin typeface="Calibri"/>
                <a:ea typeface="Calibri"/>
                <a:cs typeface="Calibri"/>
              </a:defRPr>
            </a:pPr>
            <a:endParaRPr lang="pt-PT"/>
          </a:p>
        </c:txPr>
        <c:crossAx val="254640512"/>
        <c:crosses val="autoZero"/>
        <c:crossBetween val="between"/>
        <c:majorUnit val="50"/>
        <c:minorUnit val="20"/>
      </c:valAx>
      <c:spPr>
        <a:gradFill flip="none" rotWithShape="1">
          <a:gsLst>
            <a:gs pos="0">
              <a:schemeClr val="accent2">
                <a:lumMod val="20000"/>
                <a:lumOff val="80000"/>
              </a:schemeClr>
            </a:gs>
            <a:gs pos="36000">
              <a:schemeClr val="accent2">
                <a:lumMod val="40000"/>
                <a:lumOff val="60000"/>
              </a:schemeClr>
            </a:gs>
            <a:gs pos="100000">
              <a:schemeClr val="accent2">
                <a:lumMod val="20000"/>
                <a:lumOff val="80000"/>
              </a:schemeClr>
            </a:gs>
          </a:gsLst>
          <a:lin ang="18900000" scaled="1"/>
          <a:tileRect/>
        </a:gradFill>
        <a:ln w="12700">
          <a:noFill/>
          <a:prstDash val="solid"/>
        </a:ln>
      </c:spPr>
    </c:plotArea>
    <c:legend>
      <c:legendPos val="b"/>
      <c:layout>
        <c:manualLayout>
          <c:xMode val="edge"/>
          <c:yMode val="edge"/>
          <c:x val="0.33868550209260595"/>
          <c:y val="0.8715758611360962"/>
          <c:w val="0.29561557682589296"/>
          <c:h val="7.4141377565514477E-2"/>
        </c:manualLayout>
      </c:layout>
      <c:overlay val="0"/>
      <c:spPr>
        <a:solidFill>
          <a:srgbClr val="FFFFFF">
            <a:alpha val="0"/>
          </a:srgbClr>
        </a:solidFill>
        <a:ln w="25400">
          <a:noFill/>
        </a:ln>
      </c:spPr>
      <c:txPr>
        <a:bodyPr/>
        <a:lstStyle/>
        <a:p>
          <a:pPr>
            <a:defRPr sz="1200" b="0" i="0" u="none" strike="noStrike" baseline="0">
              <a:solidFill>
                <a:srgbClr val="333333"/>
              </a:solidFill>
              <a:latin typeface="Calibri"/>
              <a:ea typeface="Calibri"/>
              <a:cs typeface="Calibri"/>
            </a:defRPr>
          </a:pPr>
          <a:endParaRPr lang="pt-PT"/>
        </a:p>
      </c:txPr>
    </c:legend>
    <c:plotVisOnly val="1"/>
    <c:dispBlanksAs val="gap"/>
    <c:showDLblsOverMax val="0"/>
  </c:chart>
  <c:spPr>
    <a:solidFill>
      <a:srgbClr val="FFFFFF">
        <a:alpha val="0"/>
      </a:srgbClr>
    </a:solidFill>
    <a:ln w="9525">
      <a:noFill/>
    </a:ln>
  </c:spPr>
  <c:txPr>
    <a:bodyPr/>
    <a:lstStyle/>
    <a:p>
      <a:pPr>
        <a:defRPr sz="1025" b="0" i="0" u="none" strike="noStrike" baseline="0">
          <a:solidFill>
            <a:srgbClr val="34C121"/>
          </a:solidFill>
          <a:latin typeface="Trebuchet MS"/>
          <a:ea typeface="Trebuchet MS"/>
          <a:cs typeface="Trebuchet MS"/>
        </a:defRPr>
      </a:pPr>
      <a:endParaRPr lang="pt-PT"/>
    </a:p>
  </c:txPr>
  <c:externalData r:id="rId1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9.6014633283992831E-2"/>
          <c:y val="0.15544874726327909"/>
          <c:w val="0.87447946972730106"/>
          <c:h val="0.6396527584317695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'Máximos Mensais'!$M$27</c:f>
              <c:strCache>
                <c:ptCount val="1"/>
                <c:pt idx="0">
                  <c:v>Convencional 2024</c:v>
                </c:pt>
              </c:strCache>
            </c:strRef>
          </c:tx>
          <c:spPr>
            <a:solidFill>
              <a:schemeClr val="accent3">
                <a:lumMod val="50000"/>
              </a:schemeClr>
            </a:solidFill>
            <a:ln w="25400">
              <a:solidFill>
                <a:schemeClr val="accent3">
                  <a:lumMod val="50000"/>
                </a:schemeClr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1.6596733610774377E-3"/>
                  <c:y val="3.422473907964482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4D4-4633-B653-A98E303F87DF}"/>
                </c:ext>
              </c:extLst>
            </c:dLbl>
            <c:dLbl>
              <c:idx val="1"/>
              <c:layout>
                <c:manualLayout>
                  <c:x val="4.6943149580714097E-4"/>
                  <c:y val="6.5245403364518244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4D4-4633-B653-A98E303F87DF}"/>
                </c:ext>
              </c:extLst>
            </c:dLbl>
            <c:dLbl>
              <c:idx val="2"/>
              <c:layout>
                <c:manualLayout>
                  <c:x val="4.3541528675156531E-3"/>
                  <c:y val="2.7166718958161653E-4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F4D4-4633-B653-A98E303F87DF}"/>
                </c:ext>
              </c:extLst>
            </c:dLbl>
            <c:dLbl>
              <c:idx val="3"/>
              <c:layout>
                <c:manualLayout>
                  <c:x val="4.5563234479339808E-6"/>
                  <c:y val="-3.4006339966451767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4D4-4633-B653-A98E303F87DF}"/>
                </c:ext>
              </c:extLst>
            </c:dLbl>
            <c:dLbl>
              <c:idx val="8"/>
              <c:layout>
                <c:manualLayout>
                  <c:x val="4.380039121543132E-3"/>
                  <c:y val="1.3349544542226323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F4D4-4633-B653-A98E303F87DF}"/>
                </c:ext>
              </c:extLst>
            </c:dLbl>
            <c:dLbl>
              <c:idx val="9"/>
              <c:layout>
                <c:manualLayout>
                  <c:x val="4.983838655677782E-3"/>
                  <c:y val="1.2695306469044263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F4D4-4633-B653-A98E303F87DF}"/>
                </c:ext>
              </c:extLst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100" b="1" i="0" u="none" strike="noStrike" baseline="0">
                    <a:solidFill>
                      <a:schemeClr val="accent3">
                        <a:lumMod val="50000"/>
                      </a:schemeClr>
                    </a:solidFill>
                    <a:latin typeface="Calibri"/>
                    <a:ea typeface="Calibri"/>
                    <a:cs typeface="Calibri"/>
                  </a:defRPr>
                </a:pPr>
                <a:endParaRPr lang="pt-P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'Máximos Mensais'!$B$28:$B$39</c:f>
              <c:strCache>
                <c:ptCount val="12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Set</c:v>
                </c:pt>
                <c:pt idx="9">
                  <c:v>Out</c:v>
                </c:pt>
                <c:pt idx="10">
                  <c:v>Nov</c:v>
                </c:pt>
                <c:pt idx="11">
                  <c:v>Dez</c:v>
                </c:pt>
              </c:strCache>
            </c:strRef>
          </c:cat>
          <c:val>
            <c:numRef>
              <c:f>'Máximos Mensais'!$M$28:$M$31</c:f>
              <c:numCache>
                <c:formatCode>#,##0</c:formatCode>
                <c:ptCount val="4"/>
                <c:pt idx="0">
                  <c:v>110.970275</c:v>
                </c:pt>
                <c:pt idx="1">
                  <c:v>108.990009</c:v>
                </c:pt>
                <c:pt idx="2">
                  <c:v>111.238067</c:v>
                </c:pt>
                <c:pt idx="3">
                  <c:v>102.48793499999999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4D4-4633-B653-A98E303F87DF}"/>
            </c:ext>
          </c:extLst>
        </c:ser>
        <c:ser>
          <c:idx val="0"/>
          <c:order val="1"/>
          <c:tx>
            <c:strRef>
              <c:f>'Máximos Mensais'!$N$27</c:f>
              <c:strCache>
                <c:ptCount val="1"/>
                <c:pt idx="0">
                  <c:v>Convencional 2023</c:v>
                </c:pt>
              </c:strCache>
            </c:strRef>
          </c:tx>
          <c:spPr>
            <a:solidFill>
              <a:srgbClr val="00FF00"/>
            </a:solidFill>
            <a:ln w="12700">
              <a:solidFill>
                <a:schemeClr val="accent3">
                  <a:lumMod val="50000"/>
                </a:schemeClr>
              </a:solidFill>
              <a:prstDash val="solid"/>
            </a:ln>
          </c:spPr>
          <c:invertIfNegative val="0"/>
          <c:dLbls>
            <c:spPr>
              <a:noFill/>
              <a:ln w="25400">
                <a:noFill/>
              </a:ln>
            </c:spPr>
            <c:txPr>
              <a:bodyPr rot="-5400000"/>
              <a:lstStyle/>
              <a:p>
                <a:pPr>
                  <a:defRPr sz="1100" b="1" i="0" u="none" strike="noStrike" baseline="0">
                    <a:solidFill>
                      <a:schemeClr val="accent3">
                        <a:lumMod val="50000"/>
                      </a:schemeClr>
                    </a:solidFill>
                    <a:latin typeface="Trebuchet MS" panose="020B0603020202020204" pitchFamily="34" charset="0"/>
                    <a:ea typeface="Calibri"/>
                    <a:cs typeface="Calibri"/>
                  </a:defRPr>
                </a:pPr>
                <a:endParaRPr lang="pt-PT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'Máximos Mensais'!$B$28:$B$39</c:f>
              <c:strCache>
                <c:ptCount val="12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Set</c:v>
                </c:pt>
                <c:pt idx="9">
                  <c:v>Out</c:v>
                </c:pt>
                <c:pt idx="10">
                  <c:v>Nov</c:v>
                </c:pt>
                <c:pt idx="11">
                  <c:v>Dez</c:v>
                </c:pt>
              </c:strCache>
            </c:strRef>
          </c:cat>
          <c:val>
            <c:numRef>
              <c:f>'Máximos Mensais'!$N$28:$N$39</c:f>
              <c:numCache>
                <c:formatCode>#,##0</c:formatCode>
                <c:ptCount val="12"/>
                <c:pt idx="0">
                  <c:v>107.57196500000001</c:v>
                </c:pt>
                <c:pt idx="1">
                  <c:v>102.777563</c:v>
                </c:pt>
                <c:pt idx="2">
                  <c:v>109.557863</c:v>
                </c:pt>
                <c:pt idx="3">
                  <c:v>96.170833999999999</c:v>
                </c:pt>
                <c:pt idx="4">
                  <c:v>95.598316999999994</c:v>
                </c:pt>
                <c:pt idx="5">
                  <c:v>94.969036000000003</c:v>
                </c:pt>
                <c:pt idx="6">
                  <c:v>95.957655000000003</c:v>
                </c:pt>
                <c:pt idx="7">
                  <c:v>89.456069999999997</c:v>
                </c:pt>
                <c:pt idx="8">
                  <c:v>93.504704000000004</c:v>
                </c:pt>
                <c:pt idx="9">
                  <c:v>91.591493999999997</c:v>
                </c:pt>
                <c:pt idx="10">
                  <c:v>103.623884</c:v>
                </c:pt>
                <c:pt idx="11">
                  <c:v>110.595484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F4D4-4633-B653-A98E303F87D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axId val="254538112"/>
        <c:axId val="254539648"/>
      </c:barChart>
      <c:catAx>
        <c:axId val="2545381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12700">
            <a:solidFill>
              <a:srgbClr val="00CCFF"/>
            </a:solidFill>
            <a:prstDash val="solid"/>
          </a:ln>
        </c:spPr>
        <c:txPr>
          <a:bodyPr rot="0" vert="horz"/>
          <a:lstStyle/>
          <a:p>
            <a:pPr>
              <a:defRPr sz="1100" b="0" i="0" u="none" strike="noStrike" baseline="0">
                <a:solidFill>
                  <a:srgbClr val="333333"/>
                </a:solidFill>
                <a:latin typeface="Calibri"/>
                <a:ea typeface="Calibri"/>
                <a:cs typeface="Calibri"/>
              </a:defRPr>
            </a:pPr>
            <a:endParaRPr lang="pt-PT"/>
          </a:p>
        </c:txPr>
        <c:crossAx val="254539648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254539648"/>
        <c:scaling>
          <c:orientation val="minMax"/>
          <c:max val="250"/>
          <c:min val="0"/>
        </c:scaling>
        <c:delete val="0"/>
        <c:axPos val="l"/>
        <c:majorGridlines>
          <c:spPr>
            <a:ln w="12700">
              <a:solidFill>
                <a:schemeClr val="bg1">
                  <a:lumMod val="85000"/>
                </a:schemeClr>
              </a:solidFill>
              <a:prstDash val="solid"/>
            </a:ln>
          </c:spPr>
        </c:majorGridlines>
        <c:title>
          <c:tx>
            <c:rich>
              <a:bodyPr rot="0" vert="horz"/>
              <a:lstStyle/>
              <a:p>
                <a:pPr>
                  <a:defRPr sz="1200">
                    <a:solidFill>
                      <a:sysClr val="windowText" lastClr="000000"/>
                    </a:solidFill>
                    <a:latin typeface="+mn-lt"/>
                  </a:defRPr>
                </a:pPr>
                <a:r>
                  <a:rPr lang="en-US" sz="1200">
                    <a:solidFill>
                      <a:sysClr val="windowText" lastClr="000000"/>
                    </a:solidFill>
                    <a:latin typeface="+mn-lt"/>
                  </a:rPr>
                  <a:t>GWh</a:t>
                </a:r>
              </a:p>
            </c:rich>
          </c:tx>
          <c:layout>
            <c:manualLayout>
              <c:xMode val="edge"/>
              <c:yMode val="edge"/>
              <c:x val="4.7956458988018438E-2"/>
              <c:y val="4.6969840238884696E-2"/>
            </c:manualLayout>
          </c:layout>
          <c:overlay val="0"/>
        </c:title>
        <c:numFmt formatCode="#,##0" sourceLinked="0"/>
        <c:majorTickMark val="out"/>
        <c:minorTickMark val="none"/>
        <c:tickLblPos val="nextTo"/>
        <c:txPr>
          <a:bodyPr/>
          <a:lstStyle/>
          <a:p>
            <a:pPr>
              <a:defRPr sz="1100">
                <a:solidFill>
                  <a:sysClr val="windowText" lastClr="000000"/>
                </a:solidFill>
                <a:latin typeface="+mn-lt"/>
              </a:defRPr>
            </a:pPr>
            <a:endParaRPr lang="pt-PT"/>
          </a:p>
        </c:txPr>
        <c:crossAx val="254538112"/>
        <c:crosses val="autoZero"/>
        <c:crossBetween val="between"/>
        <c:majorUnit val="50"/>
        <c:minorUnit val="20"/>
      </c:valAx>
      <c:spPr>
        <a:gradFill rotWithShape="0">
          <a:gsLst>
            <a:gs pos="0">
              <a:srgbClr val="CCFFCC"/>
            </a:gs>
            <a:gs pos="100000">
              <a:srgbClr val="99CC00">
                <a:alpha val="70000"/>
              </a:srgbClr>
            </a:gs>
          </a:gsLst>
          <a:lin ang="5400000" scaled="1"/>
        </a:gradFill>
        <a:ln w="25400">
          <a:noFill/>
        </a:ln>
      </c:spPr>
    </c:plotArea>
    <c:legend>
      <c:legendPos val="r"/>
      <c:layout>
        <c:manualLayout>
          <c:xMode val="edge"/>
          <c:yMode val="edge"/>
          <c:x val="0.2085536334460103"/>
          <c:y val="0.87669833356378857"/>
          <c:w val="0.70048506352365547"/>
          <c:h val="5.3842221155968123E-2"/>
        </c:manualLayout>
      </c:layout>
      <c:overlay val="0"/>
      <c:spPr>
        <a:solidFill>
          <a:srgbClr val="FFFFFF">
            <a:alpha val="0"/>
          </a:srgbClr>
        </a:solidFill>
        <a:ln w="25400">
          <a:noFill/>
        </a:ln>
      </c:spPr>
      <c:txPr>
        <a:bodyPr/>
        <a:lstStyle/>
        <a:p>
          <a:pPr>
            <a:defRPr sz="1200" b="0" i="0" u="none" strike="noStrike" baseline="0">
              <a:solidFill>
                <a:srgbClr val="333333"/>
              </a:solidFill>
              <a:latin typeface="Calibri"/>
              <a:ea typeface="Calibri"/>
              <a:cs typeface="Calibri"/>
            </a:defRPr>
          </a:pPr>
          <a:endParaRPr lang="pt-PT"/>
        </a:p>
      </c:txPr>
    </c:legend>
    <c:plotVisOnly val="1"/>
    <c:dispBlanksAs val="gap"/>
    <c:showDLblsOverMax val="0"/>
  </c:chart>
  <c:spPr>
    <a:solidFill>
      <a:srgbClr val="FFFFFF">
        <a:alpha val="0"/>
      </a:srgbClr>
    </a:solidFill>
    <a:ln w="9525">
      <a:noFill/>
    </a:ln>
  </c:spPr>
  <c:txPr>
    <a:bodyPr/>
    <a:lstStyle/>
    <a:p>
      <a:pPr>
        <a:defRPr sz="1025" b="0" i="0" u="none" strike="noStrike" baseline="0">
          <a:solidFill>
            <a:srgbClr val="34C121"/>
          </a:solidFill>
          <a:latin typeface="Trebuchet MS"/>
          <a:ea typeface="Trebuchet MS"/>
          <a:cs typeface="Trebuchet MS"/>
        </a:defRPr>
      </a:pPr>
      <a:endParaRPr lang="pt-PT"/>
    </a:p>
  </c:txPr>
  <c:externalData r:id="rId1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1487300546040035E-2"/>
          <c:y val="0.17171296296296296"/>
          <c:w val="0.95597439457354372"/>
          <c:h val="0.72088764946048411"/>
        </c:manualLayout>
      </c:layout>
      <c:lineChart>
        <c:grouping val="standard"/>
        <c:varyColors val="0"/>
        <c:ser>
          <c:idx val="0"/>
          <c:order val="0"/>
          <c:tx>
            <c:strRef>
              <c:f>Desequilibrios!$H$6</c:f>
              <c:strCache>
                <c:ptCount val="1"/>
                <c:pt idx="0">
                  <c:v>Desequilíbrio</c:v>
                </c:pt>
              </c:strCache>
            </c:strRef>
          </c:tx>
          <c:spPr>
            <a:ln w="28575" cap="rnd">
              <a:solidFill>
                <a:srgbClr val="002060"/>
              </a:solidFill>
              <a:round/>
            </a:ln>
            <a:effectLst/>
          </c:spPr>
          <c:marker>
            <c:symbol val="none"/>
          </c:marker>
          <c:cat>
            <c:numRef>
              <c:f>Desequilibrios!$G$373:$G$738</c:f>
              <c:numCache>
                <c:formatCode>dd/mm/yyyy;@</c:formatCode>
                <c:ptCount val="366"/>
                <c:pt idx="0">
                  <c:v>45292</c:v>
                </c:pt>
                <c:pt idx="1">
                  <c:v>45293</c:v>
                </c:pt>
                <c:pt idx="2">
                  <c:v>45294</c:v>
                </c:pt>
                <c:pt idx="3">
                  <c:v>45295</c:v>
                </c:pt>
                <c:pt idx="4">
                  <c:v>45296</c:v>
                </c:pt>
                <c:pt idx="5">
                  <c:v>45297</c:v>
                </c:pt>
                <c:pt idx="6">
                  <c:v>45298</c:v>
                </c:pt>
                <c:pt idx="7">
                  <c:v>45299</c:v>
                </c:pt>
                <c:pt idx="8">
                  <c:v>45300</c:v>
                </c:pt>
                <c:pt idx="9">
                  <c:v>45301</c:v>
                </c:pt>
                <c:pt idx="10">
                  <c:v>45302</c:v>
                </c:pt>
                <c:pt idx="11">
                  <c:v>45303</c:v>
                </c:pt>
                <c:pt idx="12">
                  <c:v>45304</c:v>
                </c:pt>
                <c:pt idx="13">
                  <c:v>45305</c:v>
                </c:pt>
                <c:pt idx="14">
                  <c:v>45306</c:v>
                </c:pt>
                <c:pt idx="15">
                  <c:v>45307</c:v>
                </c:pt>
                <c:pt idx="16">
                  <c:v>45308</c:v>
                </c:pt>
                <c:pt idx="17">
                  <c:v>45309</c:v>
                </c:pt>
                <c:pt idx="18">
                  <c:v>45310</c:v>
                </c:pt>
                <c:pt idx="19">
                  <c:v>45311</c:v>
                </c:pt>
                <c:pt idx="20">
                  <c:v>45312</c:v>
                </c:pt>
                <c:pt idx="21">
                  <c:v>45313</c:v>
                </c:pt>
                <c:pt idx="22">
                  <c:v>45314</c:v>
                </c:pt>
                <c:pt idx="23">
                  <c:v>45315</c:v>
                </c:pt>
                <c:pt idx="24">
                  <c:v>45316</c:v>
                </c:pt>
                <c:pt idx="25">
                  <c:v>45317</c:v>
                </c:pt>
                <c:pt idx="26">
                  <c:v>45318</c:v>
                </c:pt>
                <c:pt idx="27">
                  <c:v>45319</c:v>
                </c:pt>
                <c:pt idx="28">
                  <c:v>45320</c:v>
                </c:pt>
                <c:pt idx="29">
                  <c:v>45321</c:v>
                </c:pt>
                <c:pt idx="30">
                  <c:v>45322</c:v>
                </c:pt>
                <c:pt idx="31">
                  <c:v>45323</c:v>
                </c:pt>
                <c:pt idx="32">
                  <c:v>45324</c:v>
                </c:pt>
                <c:pt idx="33">
                  <c:v>45325</c:v>
                </c:pt>
                <c:pt idx="34">
                  <c:v>45326</c:v>
                </c:pt>
                <c:pt idx="35">
                  <c:v>45327</c:v>
                </c:pt>
                <c:pt idx="36">
                  <c:v>45328</c:v>
                </c:pt>
                <c:pt idx="37">
                  <c:v>45329</c:v>
                </c:pt>
                <c:pt idx="38">
                  <c:v>45330</c:v>
                </c:pt>
                <c:pt idx="39">
                  <c:v>45331</c:v>
                </c:pt>
                <c:pt idx="40">
                  <c:v>45332</c:v>
                </c:pt>
                <c:pt idx="41">
                  <c:v>45333</c:v>
                </c:pt>
                <c:pt idx="42">
                  <c:v>45334</c:v>
                </c:pt>
                <c:pt idx="43">
                  <c:v>45335</c:v>
                </c:pt>
                <c:pt idx="44">
                  <c:v>45336</c:v>
                </c:pt>
                <c:pt idx="45">
                  <c:v>45337</c:v>
                </c:pt>
                <c:pt idx="46">
                  <c:v>45338</c:v>
                </c:pt>
                <c:pt idx="47">
                  <c:v>45339</c:v>
                </c:pt>
                <c:pt idx="48">
                  <c:v>45340</c:v>
                </c:pt>
                <c:pt idx="49">
                  <c:v>45341</c:v>
                </c:pt>
                <c:pt idx="50">
                  <c:v>45342</c:v>
                </c:pt>
                <c:pt idx="51">
                  <c:v>45343</c:v>
                </c:pt>
                <c:pt idx="52">
                  <c:v>45344</c:v>
                </c:pt>
                <c:pt idx="53">
                  <c:v>45345</c:v>
                </c:pt>
                <c:pt idx="54">
                  <c:v>45346</c:v>
                </c:pt>
                <c:pt idx="55">
                  <c:v>45347</c:v>
                </c:pt>
                <c:pt idx="56">
                  <c:v>45348</c:v>
                </c:pt>
                <c:pt idx="57">
                  <c:v>45349</c:v>
                </c:pt>
                <c:pt idx="58">
                  <c:v>45350</c:v>
                </c:pt>
                <c:pt idx="59">
                  <c:v>45351</c:v>
                </c:pt>
                <c:pt idx="60">
                  <c:v>45352</c:v>
                </c:pt>
                <c:pt idx="61">
                  <c:v>45353</c:v>
                </c:pt>
                <c:pt idx="62">
                  <c:v>45354</c:v>
                </c:pt>
                <c:pt idx="63">
                  <c:v>45355</c:v>
                </c:pt>
                <c:pt idx="64">
                  <c:v>45356</c:v>
                </c:pt>
                <c:pt idx="65">
                  <c:v>45357</c:v>
                </c:pt>
                <c:pt idx="66">
                  <c:v>45358</c:v>
                </c:pt>
                <c:pt idx="67">
                  <c:v>45359</c:v>
                </c:pt>
                <c:pt idx="68">
                  <c:v>45360</c:v>
                </c:pt>
                <c:pt idx="69">
                  <c:v>45361</c:v>
                </c:pt>
                <c:pt idx="70">
                  <c:v>45362</c:v>
                </c:pt>
                <c:pt idx="71">
                  <c:v>45363</c:v>
                </c:pt>
                <c:pt idx="72">
                  <c:v>45364</c:v>
                </c:pt>
                <c:pt idx="73">
                  <c:v>45365</c:v>
                </c:pt>
                <c:pt idx="74">
                  <c:v>45366</c:v>
                </c:pt>
                <c:pt idx="75">
                  <c:v>45367</c:v>
                </c:pt>
                <c:pt idx="76">
                  <c:v>45368</c:v>
                </c:pt>
                <c:pt idx="77">
                  <c:v>45369</c:v>
                </c:pt>
                <c:pt idx="78">
                  <c:v>45370</c:v>
                </c:pt>
                <c:pt idx="79">
                  <c:v>45371</c:v>
                </c:pt>
                <c:pt idx="80">
                  <c:v>45372</c:v>
                </c:pt>
                <c:pt idx="81">
                  <c:v>45373</c:v>
                </c:pt>
                <c:pt idx="82">
                  <c:v>45374</c:v>
                </c:pt>
                <c:pt idx="83">
                  <c:v>45375</c:v>
                </c:pt>
                <c:pt idx="84">
                  <c:v>45376</c:v>
                </c:pt>
                <c:pt idx="85">
                  <c:v>45377</c:v>
                </c:pt>
                <c:pt idx="86">
                  <c:v>45378</c:v>
                </c:pt>
                <c:pt idx="87">
                  <c:v>45379</c:v>
                </c:pt>
                <c:pt idx="88">
                  <c:v>45380</c:v>
                </c:pt>
                <c:pt idx="89">
                  <c:v>45381</c:v>
                </c:pt>
                <c:pt idx="90">
                  <c:v>45382</c:v>
                </c:pt>
                <c:pt idx="91">
                  <c:v>45383</c:v>
                </c:pt>
                <c:pt idx="92">
                  <c:v>45384</c:v>
                </c:pt>
                <c:pt idx="93">
                  <c:v>45385</c:v>
                </c:pt>
                <c:pt idx="94">
                  <c:v>45386</c:v>
                </c:pt>
                <c:pt idx="95">
                  <c:v>45387</c:v>
                </c:pt>
                <c:pt idx="96">
                  <c:v>45388</c:v>
                </c:pt>
                <c:pt idx="97">
                  <c:v>45389</c:v>
                </c:pt>
                <c:pt idx="98">
                  <c:v>45390</c:v>
                </c:pt>
                <c:pt idx="99">
                  <c:v>45391</c:v>
                </c:pt>
                <c:pt idx="100">
                  <c:v>45392</c:v>
                </c:pt>
                <c:pt idx="101">
                  <c:v>45393</c:v>
                </c:pt>
                <c:pt idx="102">
                  <c:v>45394</c:v>
                </c:pt>
                <c:pt idx="103">
                  <c:v>45395</c:v>
                </c:pt>
                <c:pt idx="104">
                  <c:v>45396</c:v>
                </c:pt>
                <c:pt idx="105">
                  <c:v>45397</c:v>
                </c:pt>
                <c:pt idx="106">
                  <c:v>45398</c:v>
                </c:pt>
                <c:pt idx="107">
                  <c:v>45399</c:v>
                </c:pt>
                <c:pt idx="108">
                  <c:v>45400</c:v>
                </c:pt>
                <c:pt idx="109">
                  <c:v>45401</c:v>
                </c:pt>
                <c:pt idx="110">
                  <c:v>45402</c:v>
                </c:pt>
                <c:pt idx="111">
                  <c:v>45403</c:v>
                </c:pt>
                <c:pt idx="112">
                  <c:v>45404</c:v>
                </c:pt>
                <c:pt idx="113">
                  <c:v>45405</c:v>
                </c:pt>
                <c:pt idx="114">
                  <c:v>45406</c:v>
                </c:pt>
                <c:pt idx="115">
                  <c:v>45407</c:v>
                </c:pt>
                <c:pt idx="116">
                  <c:v>45408</c:v>
                </c:pt>
                <c:pt idx="117">
                  <c:v>45409</c:v>
                </c:pt>
                <c:pt idx="118">
                  <c:v>45410</c:v>
                </c:pt>
                <c:pt idx="119">
                  <c:v>45411</c:v>
                </c:pt>
                <c:pt idx="120">
                  <c:v>45412</c:v>
                </c:pt>
                <c:pt idx="121">
                  <c:v>45413</c:v>
                </c:pt>
                <c:pt idx="122">
                  <c:v>45414</c:v>
                </c:pt>
                <c:pt idx="123">
                  <c:v>45415</c:v>
                </c:pt>
                <c:pt idx="124">
                  <c:v>45416</c:v>
                </c:pt>
                <c:pt idx="125">
                  <c:v>45417</c:v>
                </c:pt>
                <c:pt idx="126">
                  <c:v>45418</c:v>
                </c:pt>
                <c:pt idx="127">
                  <c:v>45419</c:v>
                </c:pt>
                <c:pt idx="128">
                  <c:v>45420</c:v>
                </c:pt>
                <c:pt idx="129">
                  <c:v>45421</c:v>
                </c:pt>
                <c:pt idx="130">
                  <c:v>45422</c:v>
                </c:pt>
                <c:pt idx="131">
                  <c:v>45423</c:v>
                </c:pt>
                <c:pt idx="132">
                  <c:v>45424</c:v>
                </c:pt>
                <c:pt idx="133">
                  <c:v>45425</c:v>
                </c:pt>
                <c:pt idx="134">
                  <c:v>45426</c:v>
                </c:pt>
                <c:pt idx="135">
                  <c:v>45427</c:v>
                </c:pt>
                <c:pt idx="136">
                  <c:v>45428</c:v>
                </c:pt>
                <c:pt idx="137">
                  <c:v>45429</c:v>
                </c:pt>
                <c:pt idx="138">
                  <c:v>45430</c:v>
                </c:pt>
                <c:pt idx="139">
                  <c:v>45431</c:v>
                </c:pt>
                <c:pt idx="140">
                  <c:v>45432</c:v>
                </c:pt>
                <c:pt idx="141">
                  <c:v>45433</c:v>
                </c:pt>
                <c:pt idx="142">
                  <c:v>45434</c:v>
                </c:pt>
                <c:pt idx="143">
                  <c:v>45435</c:v>
                </c:pt>
                <c:pt idx="144">
                  <c:v>45436</c:v>
                </c:pt>
                <c:pt idx="145">
                  <c:v>45437</c:v>
                </c:pt>
                <c:pt idx="146">
                  <c:v>45438</c:v>
                </c:pt>
                <c:pt idx="147">
                  <c:v>45439</c:v>
                </c:pt>
                <c:pt idx="148">
                  <c:v>45440</c:v>
                </c:pt>
                <c:pt idx="149">
                  <c:v>45441</c:v>
                </c:pt>
                <c:pt idx="150">
                  <c:v>45442</c:v>
                </c:pt>
                <c:pt idx="151">
                  <c:v>45443</c:v>
                </c:pt>
                <c:pt idx="152">
                  <c:v>45444</c:v>
                </c:pt>
                <c:pt idx="153">
                  <c:v>45445</c:v>
                </c:pt>
                <c:pt idx="154">
                  <c:v>45446</c:v>
                </c:pt>
                <c:pt idx="155">
                  <c:v>45447</c:v>
                </c:pt>
                <c:pt idx="156">
                  <c:v>45448</c:v>
                </c:pt>
                <c:pt idx="157">
                  <c:v>45449</c:v>
                </c:pt>
                <c:pt idx="158">
                  <c:v>45450</c:v>
                </c:pt>
                <c:pt idx="159">
                  <c:v>45451</c:v>
                </c:pt>
                <c:pt idx="160">
                  <c:v>45452</c:v>
                </c:pt>
                <c:pt idx="161">
                  <c:v>45453</c:v>
                </c:pt>
                <c:pt idx="162">
                  <c:v>45454</c:v>
                </c:pt>
                <c:pt idx="163">
                  <c:v>45455</c:v>
                </c:pt>
                <c:pt idx="164">
                  <c:v>45456</c:v>
                </c:pt>
                <c:pt idx="165">
                  <c:v>45457</c:v>
                </c:pt>
                <c:pt idx="166">
                  <c:v>45458</c:v>
                </c:pt>
                <c:pt idx="167">
                  <c:v>45459</c:v>
                </c:pt>
                <c:pt idx="168">
                  <c:v>45460</c:v>
                </c:pt>
                <c:pt idx="169">
                  <c:v>45461</c:v>
                </c:pt>
                <c:pt idx="170">
                  <c:v>45462</c:v>
                </c:pt>
                <c:pt idx="171">
                  <c:v>45463</c:v>
                </c:pt>
                <c:pt idx="172">
                  <c:v>45464</c:v>
                </c:pt>
                <c:pt idx="173">
                  <c:v>45465</c:v>
                </c:pt>
                <c:pt idx="174">
                  <c:v>45466</c:v>
                </c:pt>
                <c:pt idx="175">
                  <c:v>45467</c:v>
                </c:pt>
                <c:pt idx="176">
                  <c:v>45468</c:v>
                </c:pt>
                <c:pt idx="177">
                  <c:v>45469</c:v>
                </c:pt>
                <c:pt idx="178">
                  <c:v>45470</c:v>
                </c:pt>
                <c:pt idx="179">
                  <c:v>45471</c:v>
                </c:pt>
                <c:pt idx="180">
                  <c:v>45472</c:v>
                </c:pt>
                <c:pt idx="181">
                  <c:v>45473</c:v>
                </c:pt>
                <c:pt idx="182">
                  <c:v>45474</c:v>
                </c:pt>
                <c:pt idx="183">
                  <c:v>45475</c:v>
                </c:pt>
                <c:pt idx="184">
                  <c:v>45476</c:v>
                </c:pt>
                <c:pt idx="185">
                  <c:v>45477</c:v>
                </c:pt>
                <c:pt idx="186">
                  <c:v>45478</c:v>
                </c:pt>
                <c:pt idx="187">
                  <c:v>45479</c:v>
                </c:pt>
                <c:pt idx="188">
                  <c:v>45480</c:v>
                </c:pt>
                <c:pt idx="189">
                  <c:v>45481</c:v>
                </c:pt>
                <c:pt idx="190">
                  <c:v>45482</c:v>
                </c:pt>
                <c:pt idx="191">
                  <c:v>45483</c:v>
                </c:pt>
                <c:pt idx="192">
                  <c:v>45484</c:v>
                </c:pt>
                <c:pt idx="193">
                  <c:v>45485</c:v>
                </c:pt>
                <c:pt idx="194">
                  <c:v>45486</c:v>
                </c:pt>
                <c:pt idx="195">
                  <c:v>45487</c:v>
                </c:pt>
                <c:pt idx="196">
                  <c:v>45488</c:v>
                </c:pt>
                <c:pt idx="197">
                  <c:v>45489</c:v>
                </c:pt>
                <c:pt idx="198">
                  <c:v>45490</c:v>
                </c:pt>
                <c:pt idx="199">
                  <c:v>45491</c:v>
                </c:pt>
                <c:pt idx="200">
                  <c:v>45492</c:v>
                </c:pt>
                <c:pt idx="201">
                  <c:v>45493</c:v>
                </c:pt>
                <c:pt idx="202">
                  <c:v>45494</c:v>
                </c:pt>
                <c:pt idx="203">
                  <c:v>45495</c:v>
                </c:pt>
                <c:pt idx="204">
                  <c:v>45496</c:v>
                </c:pt>
                <c:pt idx="205">
                  <c:v>45497</c:v>
                </c:pt>
                <c:pt idx="206">
                  <c:v>45498</c:v>
                </c:pt>
                <c:pt idx="207">
                  <c:v>45499</c:v>
                </c:pt>
                <c:pt idx="208">
                  <c:v>45500</c:v>
                </c:pt>
                <c:pt idx="209">
                  <c:v>45501</c:v>
                </c:pt>
                <c:pt idx="210">
                  <c:v>45502</c:v>
                </c:pt>
                <c:pt idx="211">
                  <c:v>45503</c:v>
                </c:pt>
                <c:pt idx="212">
                  <c:v>45504</c:v>
                </c:pt>
                <c:pt idx="213">
                  <c:v>45505</c:v>
                </c:pt>
                <c:pt idx="214">
                  <c:v>45506</c:v>
                </c:pt>
                <c:pt idx="215">
                  <c:v>45507</c:v>
                </c:pt>
                <c:pt idx="216">
                  <c:v>45508</c:v>
                </c:pt>
                <c:pt idx="217">
                  <c:v>45509</c:v>
                </c:pt>
                <c:pt idx="218">
                  <c:v>45510</c:v>
                </c:pt>
                <c:pt idx="219">
                  <c:v>45511</c:v>
                </c:pt>
                <c:pt idx="220">
                  <c:v>45512</c:v>
                </c:pt>
                <c:pt idx="221">
                  <c:v>45513</c:v>
                </c:pt>
                <c:pt idx="222">
                  <c:v>45514</c:v>
                </c:pt>
                <c:pt idx="223">
                  <c:v>45515</c:v>
                </c:pt>
                <c:pt idx="224">
                  <c:v>45516</c:v>
                </c:pt>
                <c:pt idx="225">
                  <c:v>45517</c:v>
                </c:pt>
                <c:pt idx="226">
                  <c:v>45518</c:v>
                </c:pt>
                <c:pt idx="227">
                  <c:v>45519</c:v>
                </c:pt>
                <c:pt idx="228">
                  <c:v>45520</c:v>
                </c:pt>
                <c:pt idx="229">
                  <c:v>45521</c:v>
                </c:pt>
                <c:pt idx="230">
                  <c:v>45522</c:v>
                </c:pt>
                <c:pt idx="231">
                  <c:v>45523</c:v>
                </c:pt>
                <c:pt idx="232">
                  <c:v>45524</c:v>
                </c:pt>
                <c:pt idx="233">
                  <c:v>45525</c:v>
                </c:pt>
                <c:pt idx="234">
                  <c:v>45526</c:v>
                </c:pt>
                <c:pt idx="235">
                  <c:v>45527</c:v>
                </c:pt>
                <c:pt idx="236">
                  <c:v>45528</c:v>
                </c:pt>
                <c:pt idx="237">
                  <c:v>45529</c:v>
                </c:pt>
                <c:pt idx="238">
                  <c:v>45530</c:v>
                </c:pt>
                <c:pt idx="239">
                  <c:v>45531</c:v>
                </c:pt>
                <c:pt idx="240">
                  <c:v>45532</c:v>
                </c:pt>
                <c:pt idx="241">
                  <c:v>45533</c:v>
                </c:pt>
                <c:pt idx="242">
                  <c:v>45534</c:v>
                </c:pt>
                <c:pt idx="243">
                  <c:v>45535</c:v>
                </c:pt>
                <c:pt idx="244">
                  <c:v>45536</c:v>
                </c:pt>
                <c:pt idx="245">
                  <c:v>45537</c:v>
                </c:pt>
                <c:pt idx="246">
                  <c:v>45538</c:v>
                </c:pt>
                <c:pt idx="247">
                  <c:v>45539</c:v>
                </c:pt>
                <c:pt idx="248">
                  <c:v>45540</c:v>
                </c:pt>
                <c:pt idx="249">
                  <c:v>45541</c:v>
                </c:pt>
                <c:pt idx="250">
                  <c:v>45542</c:v>
                </c:pt>
                <c:pt idx="251">
                  <c:v>45543</c:v>
                </c:pt>
                <c:pt idx="252">
                  <c:v>45544</c:v>
                </c:pt>
                <c:pt idx="253">
                  <c:v>45545</c:v>
                </c:pt>
                <c:pt idx="254">
                  <c:v>45546</c:v>
                </c:pt>
                <c:pt idx="255">
                  <c:v>45547</c:v>
                </c:pt>
                <c:pt idx="256">
                  <c:v>45548</c:v>
                </c:pt>
                <c:pt idx="257">
                  <c:v>45549</c:v>
                </c:pt>
                <c:pt idx="258">
                  <c:v>45550</c:v>
                </c:pt>
                <c:pt idx="259">
                  <c:v>45551</c:v>
                </c:pt>
                <c:pt idx="260">
                  <c:v>45552</c:v>
                </c:pt>
                <c:pt idx="261">
                  <c:v>45553</c:v>
                </c:pt>
                <c:pt idx="262">
                  <c:v>45554</c:v>
                </c:pt>
                <c:pt idx="263">
                  <c:v>45555</c:v>
                </c:pt>
                <c:pt idx="264">
                  <c:v>45556</c:v>
                </c:pt>
                <c:pt idx="265">
                  <c:v>45557</c:v>
                </c:pt>
                <c:pt idx="266">
                  <c:v>45558</c:v>
                </c:pt>
                <c:pt idx="267">
                  <c:v>45559</c:v>
                </c:pt>
                <c:pt idx="268">
                  <c:v>45560</c:v>
                </c:pt>
                <c:pt idx="269">
                  <c:v>45561</c:v>
                </c:pt>
                <c:pt idx="270">
                  <c:v>45562</c:v>
                </c:pt>
                <c:pt idx="271">
                  <c:v>45563</c:v>
                </c:pt>
                <c:pt idx="272">
                  <c:v>45564</c:v>
                </c:pt>
                <c:pt idx="273">
                  <c:v>45565</c:v>
                </c:pt>
                <c:pt idx="274">
                  <c:v>45566</c:v>
                </c:pt>
                <c:pt idx="275">
                  <c:v>45567</c:v>
                </c:pt>
                <c:pt idx="276">
                  <c:v>45568</c:v>
                </c:pt>
                <c:pt idx="277">
                  <c:v>45569</c:v>
                </c:pt>
                <c:pt idx="278">
                  <c:v>45570</c:v>
                </c:pt>
                <c:pt idx="279">
                  <c:v>45571</c:v>
                </c:pt>
                <c:pt idx="280">
                  <c:v>45572</c:v>
                </c:pt>
                <c:pt idx="281">
                  <c:v>45573</c:v>
                </c:pt>
                <c:pt idx="282">
                  <c:v>45574</c:v>
                </c:pt>
                <c:pt idx="283">
                  <c:v>45575</c:v>
                </c:pt>
                <c:pt idx="284">
                  <c:v>45576</c:v>
                </c:pt>
                <c:pt idx="285">
                  <c:v>45577</c:v>
                </c:pt>
                <c:pt idx="286">
                  <c:v>45578</c:v>
                </c:pt>
                <c:pt idx="287">
                  <c:v>45579</c:v>
                </c:pt>
                <c:pt idx="288">
                  <c:v>45580</c:v>
                </c:pt>
                <c:pt idx="289">
                  <c:v>45581</c:v>
                </c:pt>
                <c:pt idx="290">
                  <c:v>45582</c:v>
                </c:pt>
                <c:pt idx="291">
                  <c:v>45583</c:v>
                </c:pt>
                <c:pt idx="292">
                  <c:v>45584</c:v>
                </c:pt>
                <c:pt idx="293">
                  <c:v>45585</c:v>
                </c:pt>
                <c:pt idx="294">
                  <c:v>45586</c:v>
                </c:pt>
                <c:pt idx="295">
                  <c:v>45587</c:v>
                </c:pt>
                <c:pt idx="296">
                  <c:v>45588</c:v>
                </c:pt>
                <c:pt idx="297">
                  <c:v>45589</c:v>
                </c:pt>
                <c:pt idx="298">
                  <c:v>45590</c:v>
                </c:pt>
                <c:pt idx="299">
                  <c:v>45591</c:v>
                </c:pt>
                <c:pt idx="300">
                  <c:v>45592</c:v>
                </c:pt>
                <c:pt idx="301">
                  <c:v>45593</c:v>
                </c:pt>
                <c:pt idx="302">
                  <c:v>45594</c:v>
                </c:pt>
                <c:pt idx="303">
                  <c:v>45595</c:v>
                </c:pt>
                <c:pt idx="304">
                  <c:v>45596</c:v>
                </c:pt>
                <c:pt idx="305">
                  <c:v>45597</c:v>
                </c:pt>
                <c:pt idx="306">
                  <c:v>45598</c:v>
                </c:pt>
                <c:pt idx="307">
                  <c:v>45599</c:v>
                </c:pt>
                <c:pt idx="308">
                  <c:v>45600</c:v>
                </c:pt>
                <c:pt idx="309">
                  <c:v>45601</c:v>
                </c:pt>
                <c:pt idx="310">
                  <c:v>45602</c:v>
                </c:pt>
                <c:pt idx="311">
                  <c:v>45603</c:v>
                </c:pt>
                <c:pt idx="312">
                  <c:v>45604</c:v>
                </c:pt>
                <c:pt idx="313">
                  <c:v>45605</c:v>
                </c:pt>
                <c:pt idx="314">
                  <c:v>45606</c:v>
                </c:pt>
                <c:pt idx="315">
                  <c:v>45607</c:v>
                </c:pt>
                <c:pt idx="316">
                  <c:v>45608</c:v>
                </c:pt>
                <c:pt idx="317">
                  <c:v>45609</c:v>
                </c:pt>
                <c:pt idx="318">
                  <c:v>45610</c:v>
                </c:pt>
                <c:pt idx="319">
                  <c:v>45611</c:v>
                </c:pt>
                <c:pt idx="320">
                  <c:v>45612</c:v>
                </c:pt>
                <c:pt idx="321">
                  <c:v>45613</c:v>
                </c:pt>
                <c:pt idx="322">
                  <c:v>45614</c:v>
                </c:pt>
                <c:pt idx="323">
                  <c:v>45615</c:v>
                </c:pt>
                <c:pt idx="324">
                  <c:v>45616</c:v>
                </c:pt>
                <c:pt idx="325">
                  <c:v>45617</c:v>
                </c:pt>
                <c:pt idx="326">
                  <c:v>45618</c:v>
                </c:pt>
                <c:pt idx="327">
                  <c:v>45619</c:v>
                </c:pt>
                <c:pt idx="328">
                  <c:v>45620</c:v>
                </c:pt>
                <c:pt idx="329">
                  <c:v>45621</c:v>
                </c:pt>
                <c:pt idx="330">
                  <c:v>45622</c:v>
                </c:pt>
                <c:pt idx="331">
                  <c:v>45623</c:v>
                </c:pt>
                <c:pt idx="332">
                  <c:v>45624</c:v>
                </c:pt>
                <c:pt idx="333">
                  <c:v>45625</c:v>
                </c:pt>
                <c:pt idx="334">
                  <c:v>45626</c:v>
                </c:pt>
                <c:pt idx="335">
                  <c:v>45627</c:v>
                </c:pt>
                <c:pt idx="336">
                  <c:v>45628</c:v>
                </c:pt>
                <c:pt idx="337">
                  <c:v>45629</c:v>
                </c:pt>
                <c:pt idx="338">
                  <c:v>45630</c:v>
                </c:pt>
                <c:pt idx="339">
                  <c:v>45631</c:v>
                </c:pt>
                <c:pt idx="340">
                  <c:v>45632</c:v>
                </c:pt>
                <c:pt idx="341">
                  <c:v>45633</c:v>
                </c:pt>
                <c:pt idx="342">
                  <c:v>45634</c:v>
                </c:pt>
                <c:pt idx="343">
                  <c:v>45635</c:v>
                </c:pt>
                <c:pt idx="344">
                  <c:v>45636</c:v>
                </c:pt>
                <c:pt idx="345">
                  <c:v>45637</c:v>
                </c:pt>
                <c:pt idx="346">
                  <c:v>45638</c:v>
                </c:pt>
                <c:pt idx="347">
                  <c:v>45639</c:v>
                </c:pt>
                <c:pt idx="348">
                  <c:v>45640</c:v>
                </c:pt>
                <c:pt idx="349">
                  <c:v>45641</c:v>
                </c:pt>
                <c:pt idx="350">
                  <c:v>45642</c:v>
                </c:pt>
                <c:pt idx="351">
                  <c:v>45643</c:v>
                </c:pt>
                <c:pt idx="352">
                  <c:v>45644</c:v>
                </c:pt>
                <c:pt idx="353">
                  <c:v>45645</c:v>
                </c:pt>
                <c:pt idx="354">
                  <c:v>45646</c:v>
                </c:pt>
                <c:pt idx="355">
                  <c:v>45647</c:v>
                </c:pt>
                <c:pt idx="356">
                  <c:v>45648</c:v>
                </c:pt>
                <c:pt idx="357">
                  <c:v>45649</c:v>
                </c:pt>
                <c:pt idx="358">
                  <c:v>45650</c:v>
                </c:pt>
                <c:pt idx="359">
                  <c:v>45651</c:v>
                </c:pt>
                <c:pt idx="360">
                  <c:v>45652</c:v>
                </c:pt>
                <c:pt idx="361">
                  <c:v>45653</c:v>
                </c:pt>
                <c:pt idx="362">
                  <c:v>45654</c:v>
                </c:pt>
                <c:pt idx="363">
                  <c:v>45655</c:v>
                </c:pt>
                <c:pt idx="364">
                  <c:v>45656</c:v>
                </c:pt>
                <c:pt idx="365">
                  <c:v>45657</c:v>
                </c:pt>
              </c:numCache>
            </c:numRef>
          </c:cat>
          <c:val>
            <c:numRef>
              <c:f>Desequilibrios!$H$373:$H$493</c:f>
              <c:numCache>
                <c:formatCode>General</c:formatCode>
                <c:ptCount val="121"/>
                <c:pt idx="0" formatCode="#,##0">
                  <c:v>293886</c:v>
                </c:pt>
                <c:pt idx="1">
                  <c:v>3459295</c:v>
                </c:pt>
                <c:pt idx="2">
                  <c:v>-1694278</c:v>
                </c:pt>
                <c:pt idx="3">
                  <c:v>-689444</c:v>
                </c:pt>
                <c:pt idx="4">
                  <c:v>-4095983</c:v>
                </c:pt>
                <c:pt idx="5">
                  <c:v>-2064186</c:v>
                </c:pt>
                <c:pt idx="6">
                  <c:v>-4541684</c:v>
                </c:pt>
                <c:pt idx="7">
                  <c:v>-6047067</c:v>
                </c:pt>
                <c:pt idx="8">
                  <c:v>1776229</c:v>
                </c:pt>
                <c:pt idx="9">
                  <c:v>-993488</c:v>
                </c:pt>
                <c:pt idx="10">
                  <c:v>-147614</c:v>
                </c:pt>
                <c:pt idx="11">
                  <c:v>-94</c:v>
                </c:pt>
                <c:pt idx="12">
                  <c:v>601585</c:v>
                </c:pt>
                <c:pt idx="13">
                  <c:v>31058</c:v>
                </c:pt>
                <c:pt idx="14">
                  <c:v>2141718</c:v>
                </c:pt>
                <c:pt idx="15">
                  <c:v>17373</c:v>
                </c:pt>
                <c:pt idx="16">
                  <c:v>-327100</c:v>
                </c:pt>
                <c:pt idx="17">
                  <c:v>-551784</c:v>
                </c:pt>
                <c:pt idx="18">
                  <c:v>-1447977</c:v>
                </c:pt>
                <c:pt idx="19">
                  <c:v>-94878</c:v>
                </c:pt>
                <c:pt idx="20">
                  <c:v>475316</c:v>
                </c:pt>
                <c:pt idx="21">
                  <c:v>-298048</c:v>
                </c:pt>
                <c:pt idx="22">
                  <c:v>3887210</c:v>
                </c:pt>
                <c:pt idx="23">
                  <c:v>-134691</c:v>
                </c:pt>
                <c:pt idx="24">
                  <c:v>-584578</c:v>
                </c:pt>
                <c:pt idx="25">
                  <c:v>-82838</c:v>
                </c:pt>
                <c:pt idx="26">
                  <c:v>-302560</c:v>
                </c:pt>
                <c:pt idx="27">
                  <c:v>-531929</c:v>
                </c:pt>
                <c:pt idx="28">
                  <c:v>1008177</c:v>
                </c:pt>
                <c:pt idx="29">
                  <c:v>-602776</c:v>
                </c:pt>
                <c:pt idx="30">
                  <c:v>-351891</c:v>
                </c:pt>
                <c:pt idx="31">
                  <c:v>191762</c:v>
                </c:pt>
                <c:pt idx="32">
                  <c:v>306240</c:v>
                </c:pt>
                <c:pt idx="33">
                  <c:v>-985819</c:v>
                </c:pt>
                <c:pt idx="34">
                  <c:v>175666</c:v>
                </c:pt>
                <c:pt idx="35">
                  <c:v>150253</c:v>
                </c:pt>
                <c:pt idx="36">
                  <c:v>-815257</c:v>
                </c:pt>
                <c:pt idx="37">
                  <c:v>716503</c:v>
                </c:pt>
                <c:pt idx="38">
                  <c:v>-275919</c:v>
                </c:pt>
                <c:pt idx="39">
                  <c:v>315337</c:v>
                </c:pt>
                <c:pt idx="40">
                  <c:v>-89426</c:v>
                </c:pt>
                <c:pt idx="41">
                  <c:v>1596013</c:v>
                </c:pt>
                <c:pt idx="42">
                  <c:v>5321776</c:v>
                </c:pt>
                <c:pt idx="43">
                  <c:v>4829732</c:v>
                </c:pt>
                <c:pt idx="44">
                  <c:v>-1929659</c:v>
                </c:pt>
                <c:pt idx="45">
                  <c:v>-2762883</c:v>
                </c:pt>
                <c:pt idx="46">
                  <c:v>-213324</c:v>
                </c:pt>
                <c:pt idx="47">
                  <c:v>-727584</c:v>
                </c:pt>
                <c:pt idx="48">
                  <c:v>27088</c:v>
                </c:pt>
                <c:pt idx="49">
                  <c:v>242161</c:v>
                </c:pt>
                <c:pt idx="50">
                  <c:v>1336143</c:v>
                </c:pt>
                <c:pt idx="51">
                  <c:v>684364</c:v>
                </c:pt>
                <c:pt idx="52">
                  <c:v>-671213</c:v>
                </c:pt>
                <c:pt idx="53">
                  <c:v>2168590</c:v>
                </c:pt>
                <c:pt idx="54">
                  <c:v>-462079</c:v>
                </c:pt>
                <c:pt idx="55">
                  <c:v>949426</c:v>
                </c:pt>
                <c:pt idx="56">
                  <c:v>-1339420</c:v>
                </c:pt>
                <c:pt idx="57">
                  <c:v>-632575</c:v>
                </c:pt>
                <c:pt idx="58">
                  <c:v>970978</c:v>
                </c:pt>
                <c:pt idx="59">
                  <c:v>-377371</c:v>
                </c:pt>
                <c:pt idx="60">
                  <c:v>-12259</c:v>
                </c:pt>
                <c:pt idx="61">
                  <c:v>14210</c:v>
                </c:pt>
                <c:pt idx="62">
                  <c:v>-19258</c:v>
                </c:pt>
                <c:pt idx="63">
                  <c:v>618586</c:v>
                </c:pt>
                <c:pt idx="64">
                  <c:v>-751661</c:v>
                </c:pt>
                <c:pt idx="65">
                  <c:v>-710489</c:v>
                </c:pt>
                <c:pt idx="66">
                  <c:v>-67813</c:v>
                </c:pt>
                <c:pt idx="67">
                  <c:v>903329</c:v>
                </c:pt>
                <c:pt idx="68">
                  <c:v>1318876</c:v>
                </c:pt>
                <c:pt idx="69">
                  <c:v>-167009</c:v>
                </c:pt>
                <c:pt idx="70">
                  <c:v>-915972</c:v>
                </c:pt>
                <c:pt idx="71">
                  <c:v>-157245</c:v>
                </c:pt>
                <c:pt idx="72">
                  <c:v>2526</c:v>
                </c:pt>
                <c:pt idx="73">
                  <c:v>793806</c:v>
                </c:pt>
                <c:pt idx="74">
                  <c:v>-46515</c:v>
                </c:pt>
                <c:pt idx="75">
                  <c:v>-1164722</c:v>
                </c:pt>
                <c:pt idx="76">
                  <c:v>-39864</c:v>
                </c:pt>
                <c:pt idx="77">
                  <c:v>-56079</c:v>
                </c:pt>
                <c:pt idx="78">
                  <c:v>-1033001</c:v>
                </c:pt>
                <c:pt idx="79">
                  <c:v>-1168085</c:v>
                </c:pt>
                <c:pt idx="80">
                  <c:v>-181769</c:v>
                </c:pt>
                <c:pt idx="81">
                  <c:v>575722</c:v>
                </c:pt>
                <c:pt idx="82">
                  <c:v>625733</c:v>
                </c:pt>
                <c:pt idx="83">
                  <c:v>-263651</c:v>
                </c:pt>
                <c:pt idx="84">
                  <c:v>3071591</c:v>
                </c:pt>
                <c:pt idx="85">
                  <c:v>-200336</c:v>
                </c:pt>
                <c:pt idx="86">
                  <c:v>15103</c:v>
                </c:pt>
                <c:pt idx="87">
                  <c:v>-130343</c:v>
                </c:pt>
                <c:pt idx="88">
                  <c:v>-249338</c:v>
                </c:pt>
                <c:pt idx="89">
                  <c:v>-82521</c:v>
                </c:pt>
                <c:pt idx="90">
                  <c:v>1268056</c:v>
                </c:pt>
                <c:pt idx="91">
                  <c:v>1668233</c:v>
                </c:pt>
                <c:pt idx="92">
                  <c:v>-1959898</c:v>
                </c:pt>
                <c:pt idx="93">
                  <c:v>4891341</c:v>
                </c:pt>
                <c:pt idx="94">
                  <c:v>-302228</c:v>
                </c:pt>
                <c:pt idx="95">
                  <c:v>314126</c:v>
                </c:pt>
                <c:pt idx="96">
                  <c:v>14928</c:v>
                </c:pt>
                <c:pt idx="97">
                  <c:v>-918278</c:v>
                </c:pt>
                <c:pt idx="98">
                  <c:v>-546558</c:v>
                </c:pt>
                <c:pt idx="99">
                  <c:v>-880707</c:v>
                </c:pt>
                <c:pt idx="100">
                  <c:v>-1667096</c:v>
                </c:pt>
                <c:pt idx="101">
                  <c:v>859891</c:v>
                </c:pt>
                <c:pt idx="102">
                  <c:v>187314</c:v>
                </c:pt>
                <c:pt idx="103">
                  <c:v>1562375</c:v>
                </c:pt>
                <c:pt idx="104">
                  <c:v>85393</c:v>
                </c:pt>
                <c:pt idx="105">
                  <c:v>1389945</c:v>
                </c:pt>
                <c:pt idx="106">
                  <c:v>-1471639</c:v>
                </c:pt>
                <c:pt idx="107">
                  <c:v>-177847</c:v>
                </c:pt>
                <c:pt idx="108">
                  <c:v>-277620</c:v>
                </c:pt>
                <c:pt idx="109">
                  <c:v>-327464</c:v>
                </c:pt>
                <c:pt idx="110">
                  <c:v>-6544328</c:v>
                </c:pt>
                <c:pt idx="111">
                  <c:v>2230547</c:v>
                </c:pt>
                <c:pt idx="112">
                  <c:v>119340</c:v>
                </c:pt>
                <c:pt idx="113">
                  <c:v>667332</c:v>
                </c:pt>
                <c:pt idx="114">
                  <c:v>-564361</c:v>
                </c:pt>
                <c:pt idx="115">
                  <c:v>675687</c:v>
                </c:pt>
                <c:pt idx="116">
                  <c:v>-821022</c:v>
                </c:pt>
                <c:pt idx="117">
                  <c:v>1128569</c:v>
                </c:pt>
                <c:pt idx="118">
                  <c:v>-625656</c:v>
                </c:pt>
                <c:pt idx="119">
                  <c:v>-1210776</c:v>
                </c:pt>
                <c:pt idx="120">
                  <c:v>-277455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F73A-42EC-A71D-1CE6A5F1AA3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640103072"/>
        <c:axId val="640104056"/>
      </c:lineChart>
      <c:dateAx>
        <c:axId val="640103072"/>
        <c:scaling>
          <c:orientation val="minMax"/>
          <c:max val="45657"/>
        </c:scaling>
        <c:delete val="0"/>
        <c:axPos val="b"/>
        <c:numFmt formatCode="dd/mm/yyyy;@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640104056"/>
        <c:crosses val="autoZero"/>
        <c:auto val="1"/>
        <c:lblOffset val="100"/>
        <c:baseTimeUnit val="days"/>
        <c:majorUnit val="3"/>
        <c:majorTimeUnit val="months"/>
      </c:dateAx>
      <c:valAx>
        <c:axId val="6401040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640103072"/>
        <c:crosses val="autoZero"/>
        <c:crossBetween val="between"/>
        <c:dispUnits>
          <c:builtInUnit val="millions"/>
          <c:dispUnitsLbl>
            <c:layout>
              <c:manualLayout>
                <c:xMode val="edge"/>
                <c:yMode val="edge"/>
                <c:x val="0"/>
                <c:y val="3.2824074074074075E-2"/>
              </c:manualLayout>
            </c:layout>
            <c:tx>
              <c:rich>
                <a:bodyPr rot="0" spcFirstLastPara="1" vertOverflow="ellipsis" wrap="square" anchor="ctr" anchorCtr="1"/>
                <a:lstStyle/>
                <a:p>
                  <a:pPr>
                    <a:defRPr sz="10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r>
                    <a:rPr lang="en-US"/>
                    <a:t>GWh</a:t>
                  </a:r>
                </a:p>
              </c:rich>
            </c:tx>
            <c:spPr>
              <a:noFill/>
              <a:ln>
                <a:noFill/>
              </a:ln>
              <a:effectLst/>
            </c:spPr>
            <c:txPr>
              <a:bodyPr rot="0" spcFirstLastPara="1" vertOverflow="ellipsis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</c:dispUnitsLbl>
        </c:dispUnits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PT"/>
    </a:p>
  </c:txPr>
  <c:externalData r:id="rId3">
    <c:autoUpdate val="0"/>
  </c:externalData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1487300546040035E-2"/>
          <c:y val="0.17171296296296296"/>
          <c:w val="0.95597439457354372"/>
          <c:h val="0.72088764946048411"/>
        </c:manualLayout>
      </c:layout>
      <c:barChart>
        <c:barDir val="col"/>
        <c:grouping val="clustered"/>
        <c:varyColors val="0"/>
        <c:ser>
          <c:idx val="1"/>
          <c:order val="1"/>
          <c:spPr>
            <a:solidFill>
              <a:schemeClr val="accent4"/>
            </a:solidFill>
            <a:ln>
              <a:solidFill>
                <a:schemeClr val="accent4"/>
              </a:solidFill>
            </a:ln>
            <a:effectLst/>
          </c:spPr>
          <c:invertIfNegative val="0"/>
          <c:val>
            <c:numRef>
              <c:f>Desequilibrios!$AB$373:$AB$493</c:f>
              <c:numCache>
                <c:formatCode>#,##0</c:formatCode>
                <c:ptCount val="121"/>
                <c:pt idx="0">
                  <c:v>-492311</c:v>
                </c:pt>
                <c:pt idx="1">
                  <c:v>1227092</c:v>
                </c:pt>
                <c:pt idx="2">
                  <c:v>3301260</c:v>
                </c:pt>
                <c:pt idx="3">
                  <c:v>-472016</c:v>
                </c:pt>
                <c:pt idx="4">
                  <c:v>-635090</c:v>
                </c:pt>
                <c:pt idx="5">
                  <c:v>-229688</c:v>
                </c:pt>
                <c:pt idx="6">
                  <c:v>1202864</c:v>
                </c:pt>
                <c:pt idx="7">
                  <c:v>-136227</c:v>
                </c:pt>
                <c:pt idx="8">
                  <c:v>-6978729</c:v>
                </c:pt>
                <c:pt idx="9">
                  <c:v>4436266</c:v>
                </c:pt>
                <c:pt idx="10">
                  <c:v>-1024923</c:v>
                </c:pt>
                <c:pt idx="11">
                  <c:v>159529</c:v>
                </c:pt>
                <c:pt idx="12">
                  <c:v>-2743237</c:v>
                </c:pt>
                <c:pt idx="13">
                  <c:v>3084931</c:v>
                </c:pt>
                <c:pt idx="14">
                  <c:v>-2156595</c:v>
                </c:pt>
                <c:pt idx="15">
                  <c:v>225194</c:v>
                </c:pt>
                <c:pt idx="16">
                  <c:v>1050630</c:v>
                </c:pt>
                <c:pt idx="17">
                  <c:v>358640</c:v>
                </c:pt>
                <c:pt idx="18">
                  <c:v>1460952</c:v>
                </c:pt>
                <c:pt idx="19">
                  <c:v>1240100</c:v>
                </c:pt>
                <c:pt idx="20">
                  <c:v>-4306459</c:v>
                </c:pt>
                <c:pt idx="21">
                  <c:v>2894018</c:v>
                </c:pt>
                <c:pt idx="22">
                  <c:v>-1686729</c:v>
                </c:pt>
                <c:pt idx="23">
                  <c:v>-111034</c:v>
                </c:pt>
                <c:pt idx="24">
                  <c:v>1466678</c:v>
                </c:pt>
                <c:pt idx="25">
                  <c:v>-1811416</c:v>
                </c:pt>
                <c:pt idx="26">
                  <c:v>1965220</c:v>
                </c:pt>
                <c:pt idx="27">
                  <c:v>-669435</c:v>
                </c:pt>
                <c:pt idx="28">
                  <c:v>-2069027</c:v>
                </c:pt>
                <c:pt idx="29">
                  <c:v>1324671</c:v>
                </c:pt>
                <c:pt idx="30">
                  <c:v>-111116</c:v>
                </c:pt>
                <c:pt idx="31">
                  <c:v>-600085</c:v>
                </c:pt>
                <c:pt idx="32">
                  <c:v>2927103</c:v>
                </c:pt>
                <c:pt idx="33">
                  <c:v>-1107225</c:v>
                </c:pt>
                <c:pt idx="34">
                  <c:v>-456568</c:v>
                </c:pt>
                <c:pt idx="35">
                  <c:v>1013656</c:v>
                </c:pt>
                <c:pt idx="36">
                  <c:v>-44275</c:v>
                </c:pt>
                <c:pt idx="37">
                  <c:v>-1315270</c:v>
                </c:pt>
                <c:pt idx="38">
                  <c:v>187782</c:v>
                </c:pt>
                <c:pt idx="39">
                  <c:v>-476450</c:v>
                </c:pt>
                <c:pt idx="40">
                  <c:v>2851303</c:v>
                </c:pt>
                <c:pt idx="41">
                  <c:v>-1581140</c:v>
                </c:pt>
                <c:pt idx="42">
                  <c:v>-3929973</c:v>
                </c:pt>
                <c:pt idx="43">
                  <c:v>191249</c:v>
                </c:pt>
                <c:pt idx="44">
                  <c:v>3446743</c:v>
                </c:pt>
                <c:pt idx="45">
                  <c:v>2543539</c:v>
                </c:pt>
                <c:pt idx="46">
                  <c:v>-1253722</c:v>
                </c:pt>
                <c:pt idx="47">
                  <c:v>-1335103</c:v>
                </c:pt>
                <c:pt idx="48">
                  <c:v>1774155</c:v>
                </c:pt>
                <c:pt idx="49">
                  <c:v>-1411431</c:v>
                </c:pt>
                <c:pt idx="50">
                  <c:v>-1904937</c:v>
                </c:pt>
                <c:pt idx="51">
                  <c:v>1538049</c:v>
                </c:pt>
                <c:pt idx="52">
                  <c:v>466061</c:v>
                </c:pt>
                <c:pt idx="53">
                  <c:v>-650121</c:v>
                </c:pt>
                <c:pt idx="54">
                  <c:v>1319128</c:v>
                </c:pt>
                <c:pt idx="55">
                  <c:v>-1688317</c:v>
                </c:pt>
                <c:pt idx="56">
                  <c:v>2759276</c:v>
                </c:pt>
                <c:pt idx="57">
                  <c:v>-2974528</c:v>
                </c:pt>
                <c:pt idx="58">
                  <c:v>916042</c:v>
                </c:pt>
                <c:pt idx="59">
                  <c:v>-70122</c:v>
                </c:pt>
                <c:pt idx="60">
                  <c:v>664275</c:v>
                </c:pt>
                <c:pt idx="61">
                  <c:v>-2554236</c:v>
                </c:pt>
                <c:pt idx="62">
                  <c:v>815838</c:v>
                </c:pt>
                <c:pt idx="63">
                  <c:v>1669530</c:v>
                </c:pt>
                <c:pt idx="64">
                  <c:v>2037876</c:v>
                </c:pt>
                <c:pt idx="65">
                  <c:v>-1451324</c:v>
                </c:pt>
                <c:pt idx="66">
                  <c:v>-847650</c:v>
                </c:pt>
                <c:pt idx="67">
                  <c:v>-1017433</c:v>
                </c:pt>
                <c:pt idx="68">
                  <c:v>306627</c:v>
                </c:pt>
                <c:pt idx="69">
                  <c:v>-300888</c:v>
                </c:pt>
                <c:pt idx="70">
                  <c:v>1139078</c:v>
                </c:pt>
                <c:pt idx="71">
                  <c:v>-489055</c:v>
                </c:pt>
                <c:pt idx="72">
                  <c:v>-716708</c:v>
                </c:pt>
                <c:pt idx="73">
                  <c:v>-46265</c:v>
                </c:pt>
                <c:pt idx="74">
                  <c:v>-1174771</c:v>
                </c:pt>
                <c:pt idx="75">
                  <c:v>2743529</c:v>
                </c:pt>
                <c:pt idx="76">
                  <c:v>-973963</c:v>
                </c:pt>
                <c:pt idx="77">
                  <c:v>-2911461</c:v>
                </c:pt>
                <c:pt idx="78">
                  <c:v>3668050</c:v>
                </c:pt>
                <c:pt idx="79">
                  <c:v>523284</c:v>
                </c:pt>
                <c:pt idx="80">
                  <c:v>-2506161</c:v>
                </c:pt>
                <c:pt idx="81">
                  <c:v>508062</c:v>
                </c:pt>
                <c:pt idx="82">
                  <c:v>1960</c:v>
                </c:pt>
                <c:pt idx="83">
                  <c:v>2425036</c:v>
                </c:pt>
                <c:pt idx="84">
                  <c:v>-1947796</c:v>
                </c:pt>
                <c:pt idx="85">
                  <c:v>2963012</c:v>
                </c:pt>
                <c:pt idx="86">
                  <c:v>-3015481</c:v>
                </c:pt>
                <c:pt idx="87">
                  <c:v>1975624</c:v>
                </c:pt>
                <c:pt idx="88">
                  <c:v>52627</c:v>
                </c:pt>
                <c:pt idx="89">
                  <c:v>-704631</c:v>
                </c:pt>
                <c:pt idx="90">
                  <c:v>-1801833</c:v>
                </c:pt>
                <c:pt idx="91">
                  <c:v>1228410</c:v>
                </c:pt>
                <c:pt idx="92">
                  <c:v>1931733</c:v>
                </c:pt>
                <c:pt idx="93">
                  <c:v>-4416567</c:v>
                </c:pt>
                <c:pt idx="94">
                  <c:v>1314603</c:v>
                </c:pt>
                <c:pt idx="95">
                  <c:v>-355974</c:v>
                </c:pt>
                <c:pt idx="96">
                  <c:v>-474519</c:v>
                </c:pt>
                <c:pt idx="97">
                  <c:v>1713576</c:v>
                </c:pt>
                <c:pt idx="98">
                  <c:v>-8391</c:v>
                </c:pt>
                <c:pt idx="99">
                  <c:v>-776762</c:v>
                </c:pt>
                <c:pt idx="100">
                  <c:v>571816</c:v>
                </c:pt>
                <c:pt idx="101">
                  <c:v>34120</c:v>
                </c:pt>
                <c:pt idx="102">
                  <c:v>-31551</c:v>
                </c:pt>
                <c:pt idx="103">
                  <c:v>-459924</c:v>
                </c:pt>
                <c:pt idx="104">
                  <c:v>-560153</c:v>
                </c:pt>
                <c:pt idx="105">
                  <c:v>-1553963</c:v>
                </c:pt>
                <c:pt idx="106">
                  <c:v>2475847</c:v>
                </c:pt>
                <c:pt idx="107">
                  <c:v>-281978</c:v>
                </c:pt>
                <c:pt idx="108">
                  <c:v>218884</c:v>
                </c:pt>
                <c:pt idx="109">
                  <c:v>1438762</c:v>
                </c:pt>
                <c:pt idx="110">
                  <c:v>2073023</c:v>
                </c:pt>
                <c:pt idx="111">
                  <c:v>-4438614</c:v>
                </c:pt>
                <c:pt idx="112">
                  <c:v>840063</c:v>
                </c:pt>
                <c:pt idx="113">
                  <c:v>-197647</c:v>
                </c:pt>
                <c:pt idx="114">
                  <c:v>610100</c:v>
                </c:pt>
                <c:pt idx="115">
                  <c:v>-2718489</c:v>
                </c:pt>
                <c:pt idx="116">
                  <c:v>4141606</c:v>
                </c:pt>
                <c:pt idx="117">
                  <c:v>-3147761</c:v>
                </c:pt>
                <c:pt idx="118">
                  <c:v>3778991</c:v>
                </c:pt>
                <c:pt idx="119">
                  <c:v>162333</c:v>
                </c:pt>
                <c:pt idx="120">
                  <c:v>-2761909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0C2-4274-8B24-81EA0F93309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40103072"/>
        <c:axId val="640104056"/>
      </c:barChart>
      <c:lineChart>
        <c:grouping val="standard"/>
        <c:varyColors val="0"/>
        <c:ser>
          <c:idx val="0"/>
          <c:order val="0"/>
          <c:tx>
            <c:strRef>
              <c:f>Desequilibrios!$H$6</c:f>
              <c:strCache>
                <c:ptCount val="1"/>
                <c:pt idx="0">
                  <c:v>Desequilíbrio</c:v>
                </c:pt>
              </c:strCache>
            </c:strRef>
          </c:tx>
          <c:spPr>
            <a:ln w="19050" cap="rnd">
              <a:solidFill>
                <a:srgbClr val="002060"/>
              </a:solidFill>
              <a:round/>
            </a:ln>
            <a:effectLst/>
          </c:spPr>
          <c:marker>
            <c:symbol val="none"/>
          </c:marker>
          <c:cat>
            <c:numRef>
              <c:f>Desequilibrios!$G$373:$G$738</c:f>
              <c:numCache>
                <c:formatCode>dd/mm/yyyy;@</c:formatCode>
                <c:ptCount val="366"/>
                <c:pt idx="0">
                  <c:v>45292</c:v>
                </c:pt>
                <c:pt idx="1">
                  <c:v>45293</c:v>
                </c:pt>
                <c:pt idx="2">
                  <c:v>45294</c:v>
                </c:pt>
                <c:pt idx="3">
                  <c:v>45295</c:v>
                </c:pt>
                <c:pt idx="4">
                  <c:v>45296</c:v>
                </c:pt>
                <c:pt idx="5">
                  <c:v>45297</c:v>
                </c:pt>
                <c:pt idx="6">
                  <c:v>45298</c:v>
                </c:pt>
                <c:pt idx="7">
                  <c:v>45299</c:v>
                </c:pt>
                <c:pt idx="8">
                  <c:v>45300</c:v>
                </c:pt>
                <c:pt idx="9">
                  <c:v>45301</c:v>
                </c:pt>
                <c:pt idx="10">
                  <c:v>45302</c:v>
                </c:pt>
                <c:pt idx="11">
                  <c:v>45303</c:v>
                </c:pt>
                <c:pt idx="12">
                  <c:v>45304</c:v>
                </c:pt>
                <c:pt idx="13">
                  <c:v>45305</c:v>
                </c:pt>
                <c:pt idx="14">
                  <c:v>45306</c:v>
                </c:pt>
                <c:pt idx="15">
                  <c:v>45307</c:v>
                </c:pt>
                <c:pt idx="16">
                  <c:v>45308</c:v>
                </c:pt>
                <c:pt idx="17">
                  <c:v>45309</c:v>
                </c:pt>
                <c:pt idx="18">
                  <c:v>45310</c:v>
                </c:pt>
                <c:pt idx="19">
                  <c:v>45311</c:v>
                </c:pt>
                <c:pt idx="20">
                  <c:v>45312</c:v>
                </c:pt>
                <c:pt idx="21">
                  <c:v>45313</c:v>
                </c:pt>
                <c:pt idx="22">
                  <c:v>45314</c:v>
                </c:pt>
                <c:pt idx="23">
                  <c:v>45315</c:v>
                </c:pt>
                <c:pt idx="24">
                  <c:v>45316</c:v>
                </c:pt>
                <c:pt idx="25">
                  <c:v>45317</c:v>
                </c:pt>
                <c:pt idx="26">
                  <c:v>45318</c:v>
                </c:pt>
                <c:pt idx="27">
                  <c:v>45319</c:v>
                </c:pt>
                <c:pt idx="28">
                  <c:v>45320</c:v>
                </c:pt>
                <c:pt idx="29">
                  <c:v>45321</c:v>
                </c:pt>
                <c:pt idx="30">
                  <c:v>45322</c:v>
                </c:pt>
                <c:pt idx="31">
                  <c:v>45323</c:v>
                </c:pt>
                <c:pt idx="32">
                  <c:v>45324</c:v>
                </c:pt>
                <c:pt idx="33">
                  <c:v>45325</c:v>
                </c:pt>
                <c:pt idx="34">
                  <c:v>45326</c:v>
                </c:pt>
                <c:pt idx="35">
                  <c:v>45327</c:v>
                </c:pt>
                <c:pt idx="36">
                  <c:v>45328</c:v>
                </c:pt>
                <c:pt idx="37">
                  <c:v>45329</c:v>
                </c:pt>
                <c:pt idx="38">
                  <c:v>45330</c:v>
                </c:pt>
                <c:pt idx="39">
                  <c:v>45331</c:v>
                </c:pt>
                <c:pt idx="40">
                  <c:v>45332</c:v>
                </c:pt>
                <c:pt idx="41">
                  <c:v>45333</c:v>
                </c:pt>
                <c:pt idx="42">
                  <c:v>45334</c:v>
                </c:pt>
                <c:pt idx="43">
                  <c:v>45335</c:v>
                </c:pt>
                <c:pt idx="44">
                  <c:v>45336</c:v>
                </c:pt>
                <c:pt idx="45">
                  <c:v>45337</c:v>
                </c:pt>
                <c:pt idx="46">
                  <c:v>45338</c:v>
                </c:pt>
                <c:pt idx="47">
                  <c:v>45339</c:v>
                </c:pt>
                <c:pt idx="48">
                  <c:v>45340</c:v>
                </c:pt>
                <c:pt idx="49">
                  <c:v>45341</c:v>
                </c:pt>
                <c:pt idx="50">
                  <c:v>45342</c:v>
                </c:pt>
                <c:pt idx="51">
                  <c:v>45343</c:v>
                </c:pt>
                <c:pt idx="52">
                  <c:v>45344</c:v>
                </c:pt>
                <c:pt idx="53">
                  <c:v>45345</c:v>
                </c:pt>
                <c:pt idx="54">
                  <c:v>45346</c:v>
                </c:pt>
                <c:pt idx="55">
                  <c:v>45347</c:v>
                </c:pt>
                <c:pt idx="56">
                  <c:v>45348</c:v>
                </c:pt>
                <c:pt idx="57">
                  <c:v>45349</c:v>
                </c:pt>
                <c:pt idx="58">
                  <c:v>45350</c:v>
                </c:pt>
                <c:pt idx="59">
                  <c:v>45351</c:v>
                </c:pt>
                <c:pt idx="60">
                  <c:v>45352</c:v>
                </c:pt>
                <c:pt idx="61">
                  <c:v>45353</c:v>
                </c:pt>
                <c:pt idx="62">
                  <c:v>45354</c:v>
                </c:pt>
                <c:pt idx="63">
                  <c:v>45355</c:v>
                </c:pt>
                <c:pt idx="64">
                  <c:v>45356</c:v>
                </c:pt>
                <c:pt idx="65">
                  <c:v>45357</c:v>
                </c:pt>
                <c:pt idx="66">
                  <c:v>45358</c:v>
                </c:pt>
                <c:pt idx="67">
                  <c:v>45359</c:v>
                </c:pt>
                <c:pt idx="68">
                  <c:v>45360</c:v>
                </c:pt>
                <c:pt idx="69">
                  <c:v>45361</c:v>
                </c:pt>
                <c:pt idx="70">
                  <c:v>45362</c:v>
                </c:pt>
                <c:pt idx="71">
                  <c:v>45363</c:v>
                </c:pt>
                <c:pt idx="72">
                  <c:v>45364</c:v>
                </c:pt>
                <c:pt idx="73">
                  <c:v>45365</c:v>
                </c:pt>
                <c:pt idx="74">
                  <c:v>45366</c:v>
                </c:pt>
                <c:pt idx="75">
                  <c:v>45367</c:v>
                </c:pt>
                <c:pt idx="76">
                  <c:v>45368</c:v>
                </c:pt>
                <c:pt idx="77">
                  <c:v>45369</c:v>
                </c:pt>
                <c:pt idx="78">
                  <c:v>45370</c:v>
                </c:pt>
                <c:pt idx="79">
                  <c:v>45371</c:v>
                </c:pt>
                <c:pt idx="80">
                  <c:v>45372</c:v>
                </c:pt>
                <c:pt idx="81">
                  <c:v>45373</c:v>
                </c:pt>
                <c:pt idx="82">
                  <c:v>45374</c:v>
                </c:pt>
                <c:pt idx="83">
                  <c:v>45375</c:v>
                </c:pt>
                <c:pt idx="84">
                  <c:v>45376</c:v>
                </c:pt>
                <c:pt idx="85">
                  <c:v>45377</c:v>
                </c:pt>
                <c:pt idx="86">
                  <c:v>45378</c:v>
                </c:pt>
                <c:pt idx="87">
                  <c:v>45379</c:v>
                </c:pt>
                <c:pt idx="88">
                  <c:v>45380</c:v>
                </c:pt>
                <c:pt idx="89">
                  <c:v>45381</c:v>
                </c:pt>
                <c:pt idx="90">
                  <c:v>45382</c:v>
                </c:pt>
                <c:pt idx="91">
                  <c:v>45383</c:v>
                </c:pt>
                <c:pt idx="92">
                  <c:v>45384</c:v>
                </c:pt>
                <c:pt idx="93">
                  <c:v>45385</c:v>
                </c:pt>
                <c:pt idx="94">
                  <c:v>45386</c:v>
                </c:pt>
                <c:pt idx="95">
                  <c:v>45387</c:v>
                </c:pt>
                <c:pt idx="96">
                  <c:v>45388</c:v>
                </c:pt>
                <c:pt idx="97">
                  <c:v>45389</c:v>
                </c:pt>
                <c:pt idx="98">
                  <c:v>45390</c:v>
                </c:pt>
                <c:pt idx="99">
                  <c:v>45391</c:v>
                </c:pt>
                <c:pt idx="100">
                  <c:v>45392</c:v>
                </c:pt>
                <c:pt idx="101">
                  <c:v>45393</c:v>
                </c:pt>
                <c:pt idx="102">
                  <c:v>45394</c:v>
                </c:pt>
                <c:pt idx="103">
                  <c:v>45395</c:v>
                </c:pt>
                <c:pt idx="104">
                  <c:v>45396</c:v>
                </c:pt>
                <c:pt idx="105">
                  <c:v>45397</c:v>
                </c:pt>
                <c:pt idx="106">
                  <c:v>45398</c:v>
                </c:pt>
                <c:pt idx="107">
                  <c:v>45399</c:v>
                </c:pt>
                <c:pt idx="108">
                  <c:v>45400</c:v>
                </c:pt>
                <c:pt idx="109">
                  <c:v>45401</c:v>
                </c:pt>
                <c:pt idx="110">
                  <c:v>45402</c:v>
                </c:pt>
                <c:pt idx="111">
                  <c:v>45403</c:v>
                </c:pt>
                <c:pt idx="112">
                  <c:v>45404</c:v>
                </c:pt>
                <c:pt idx="113">
                  <c:v>45405</c:v>
                </c:pt>
                <c:pt idx="114">
                  <c:v>45406</c:v>
                </c:pt>
                <c:pt idx="115">
                  <c:v>45407</c:v>
                </c:pt>
                <c:pt idx="116">
                  <c:v>45408</c:v>
                </c:pt>
                <c:pt idx="117">
                  <c:v>45409</c:v>
                </c:pt>
                <c:pt idx="118">
                  <c:v>45410</c:v>
                </c:pt>
                <c:pt idx="119">
                  <c:v>45411</c:v>
                </c:pt>
                <c:pt idx="120">
                  <c:v>45412</c:v>
                </c:pt>
                <c:pt idx="121">
                  <c:v>45413</c:v>
                </c:pt>
                <c:pt idx="122">
                  <c:v>45414</c:v>
                </c:pt>
                <c:pt idx="123">
                  <c:v>45415</c:v>
                </c:pt>
                <c:pt idx="124">
                  <c:v>45416</c:v>
                </c:pt>
                <c:pt idx="125">
                  <c:v>45417</c:v>
                </c:pt>
                <c:pt idx="126">
                  <c:v>45418</c:v>
                </c:pt>
                <c:pt idx="127">
                  <c:v>45419</c:v>
                </c:pt>
                <c:pt idx="128">
                  <c:v>45420</c:v>
                </c:pt>
                <c:pt idx="129">
                  <c:v>45421</c:v>
                </c:pt>
                <c:pt idx="130">
                  <c:v>45422</c:v>
                </c:pt>
                <c:pt idx="131">
                  <c:v>45423</c:v>
                </c:pt>
                <c:pt idx="132">
                  <c:v>45424</c:v>
                </c:pt>
                <c:pt idx="133">
                  <c:v>45425</c:v>
                </c:pt>
                <c:pt idx="134">
                  <c:v>45426</c:v>
                </c:pt>
                <c:pt idx="135">
                  <c:v>45427</c:v>
                </c:pt>
                <c:pt idx="136">
                  <c:v>45428</c:v>
                </c:pt>
                <c:pt idx="137">
                  <c:v>45429</c:v>
                </c:pt>
                <c:pt idx="138">
                  <c:v>45430</c:v>
                </c:pt>
                <c:pt idx="139">
                  <c:v>45431</c:v>
                </c:pt>
                <c:pt idx="140">
                  <c:v>45432</c:v>
                </c:pt>
                <c:pt idx="141">
                  <c:v>45433</c:v>
                </c:pt>
                <c:pt idx="142">
                  <c:v>45434</c:v>
                </c:pt>
                <c:pt idx="143">
                  <c:v>45435</c:v>
                </c:pt>
                <c:pt idx="144">
                  <c:v>45436</c:v>
                </c:pt>
                <c:pt idx="145">
                  <c:v>45437</c:v>
                </c:pt>
                <c:pt idx="146">
                  <c:v>45438</c:v>
                </c:pt>
                <c:pt idx="147">
                  <c:v>45439</c:v>
                </c:pt>
                <c:pt idx="148">
                  <c:v>45440</c:v>
                </c:pt>
                <c:pt idx="149">
                  <c:v>45441</c:v>
                </c:pt>
                <c:pt idx="150">
                  <c:v>45442</c:v>
                </c:pt>
                <c:pt idx="151">
                  <c:v>45443</c:v>
                </c:pt>
                <c:pt idx="152">
                  <c:v>45444</c:v>
                </c:pt>
                <c:pt idx="153">
                  <c:v>45445</c:v>
                </c:pt>
                <c:pt idx="154">
                  <c:v>45446</c:v>
                </c:pt>
                <c:pt idx="155">
                  <c:v>45447</c:v>
                </c:pt>
                <c:pt idx="156">
                  <c:v>45448</c:v>
                </c:pt>
                <c:pt idx="157">
                  <c:v>45449</c:v>
                </c:pt>
                <c:pt idx="158">
                  <c:v>45450</c:v>
                </c:pt>
                <c:pt idx="159">
                  <c:v>45451</c:v>
                </c:pt>
                <c:pt idx="160">
                  <c:v>45452</c:v>
                </c:pt>
                <c:pt idx="161">
                  <c:v>45453</c:v>
                </c:pt>
                <c:pt idx="162">
                  <c:v>45454</c:v>
                </c:pt>
                <c:pt idx="163">
                  <c:v>45455</c:v>
                </c:pt>
                <c:pt idx="164">
                  <c:v>45456</c:v>
                </c:pt>
                <c:pt idx="165">
                  <c:v>45457</c:v>
                </c:pt>
                <c:pt idx="166">
                  <c:v>45458</c:v>
                </c:pt>
                <c:pt idx="167">
                  <c:v>45459</c:v>
                </c:pt>
                <c:pt idx="168">
                  <c:v>45460</c:v>
                </c:pt>
                <c:pt idx="169">
                  <c:v>45461</c:v>
                </c:pt>
                <c:pt idx="170">
                  <c:v>45462</c:v>
                </c:pt>
                <c:pt idx="171">
                  <c:v>45463</c:v>
                </c:pt>
                <c:pt idx="172">
                  <c:v>45464</c:v>
                </c:pt>
                <c:pt idx="173">
                  <c:v>45465</c:v>
                </c:pt>
                <c:pt idx="174">
                  <c:v>45466</c:v>
                </c:pt>
                <c:pt idx="175">
                  <c:v>45467</c:v>
                </c:pt>
                <c:pt idx="176">
                  <c:v>45468</c:v>
                </c:pt>
                <c:pt idx="177">
                  <c:v>45469</c:v>
                </c:pt>
                <c:pt idx="178">
                  <c:v>45470</c:v>
                </c:pt>
                <c:pt idx="179">
                  <c:v>45471</c:v>
                </c:pt>
                <c:pt idx="180">
                  <c:v>45472</c:v>
                </c:pt>
                <c:pt idx="181">
                  <c:v>45473</c:v>
                </c:pt>
                <c:pt idx="182">
                  <c:v>45474</c:v>
                </c:pt>
                <c:pt idx="183">
                  <c:v>45475</c:v>
                </c:pt>
                <c:pt idx="184">
                  <c:v>45476</c:v>
                </c:pt>
                <c:pt idx="185">
                  <c:v>45477</c:v>
                </c:pt>
                <c:pt idx="186">
                  <c:v>45478</c:v>
                </c:pt>
                <c:pt idx="187">
                  <c:v>45479</c:v>
                </c:pt>
                <c:pt idx="188">
                  <c:v>45480</c:v>
                </c:pt>
                <c:pt idx="189">
                  <c:v>45481</c:v>
                </c:pt>
                <c:pt idx="190">
                  <c:v>45482</c:v>
                </c:pt>
                <c:pt idx="191">
                  <c:v>45483</c:v>
                </c:pt>
                <c:pt idx="192">
                  <c:v>45484</c:v>
                </c:pt>
                <c:pt idx="193">
                  <c:v>45485</c:v>
                </c:pt>
                <c:pt idx="194">
                  <c:v>45486</c:v>
                </c:pt>
                <c:pt idx="195">
                  <c:v>45487</c:v>
                </c:pt>
                <c:pt idx="196">
                  <c:v>45488</c:v>
                </c:pt>
                <c:pt idx="197">
                  <c:v>45489</c:v>
                </c:pt>
                <c:pt idx="198">
                  <c:v>45490</c:v>
                </c:pt>
                <c:pt idx="199">
                  <c:v>45491</c:v>
                </c:pt>
                <c:pt idx="200">
                  <c:v>45492</c:v>
                </c:pt>
                <c:pt idx="201">
                  <c:v>45493</c:v>
                </c:pt>
                <c:pt idx="202">
                  <c:v>45494</c:v>
                </c:pt>
                <c:pt idx="203">
                  <c:v>45495</c:v>
                </c:pt>
                <c:pt idx="204">
                  <c:v>45496</c:v>
                </c:pt>
                <c:pt idx="205">
                  <c:v>45497</c:v>
                </c:pt>
                <c:pt idx="206">
                  <c:v>45498</c:v>
                </c:pt>
                <c:pt idx="207">
                  <c:v>45499</c:v>
                </c:pt>
                <c:pt idx="208">
                  <c:v>45500</c:v>
                </c:pt>
                <c:pt idx="209">
                  <c:v>45501</c:v>
                </c:pt>
                <c:pt idx="210">
                  <c:v>45502</c:v>
                </c:pt>
                <c:pt idx="211">
                  <c:v>45503</c:v>
                </c:pt>
                <c:pt idx="212">
                  <c:v>45504</c:v>
                </c:pt>
                <c:pt idx="213">
                  <c:v>45505</c:v>
                </c:pt>
                <c:pt idx="214">
                  <c:v>45506</c:v>
                </c:pt>
                <c:pt idx="215">
                  <c:v>45507</c:v>
                </c:pt>
                <c:pt idx="216">
                  <c:v>45508</c:v>
                </c:pt>
                <c:pt idx="217">
                  <c:v>45509</c:v>
                </c:pt>
                <c:pt idx="218">
                  <c:v>45510</c:v>
                </c:pt>
                <c:pt idx="219">
                  <c:v>45511</c:v>
                </c:pt>
                <c:pt idx="220">
                  <c:v>45512</c:v>
                </c:pt>
                <c:pt idx="221">
                  <c:v>45513</c:v>
                </c:pt>
                <c:pt idx="222">
                  <c:v>45514</c:v>
                </c:pt>
                <c:pt idx="223">
                  <c:v>45515</c:v>
                </c:pt>
                <c:pt idx="224">
                  <c:v>45516</c:v>
                </c:pt>
                <c:pt idx="225">
                  <c:v>45517</c:v>
                </c:pt>
                <c:pt idx="226">
                  <c:v>45518</c:v>
                </c:pt>
                <c:pt idx="227">
                  <c:v>45519</c:v>
                </c:pt>
                <c:pt idx="228">
                  <c:v>45520</c:v>
                </c:pt>
                <c:pt idx="229">
                  <c:v>45521</c:v>
                </c:pt>
                <c:pt idx="230">
                  <c:v>45522</c:v>
                </c:pt>
                <c:pt idx="231">
                  <c:v>45523</c:v>
                </c:pt>
                <c:pt idx="232">
                  <c:v>45524</c:v>
                </c:pt>
                <c:pt idx="233">
                  <c:v>45525</c:v>
                </c:pt>
                <c:pt idx="234">
                  <c:v>45526</c:v>
                </c:pt>
                <c:pt idx="235">
                  <c:v>45527</c:v>
                </c:pt>
                <c:pt idx="236">
                  <c:v>45528</c:v>
                </c:pt>
                <c:pt idx="237">
                  <c:v>45529</c:v>
                </c:pt>
                <c:pt idx="238">
                  <c:v>45530</c:v>
                </c:pt>
                <c:pt idx="239">
                  <c:v>45531</c:v>
                </c:pt>
                <c:pt idx="240">
                  <c:v>45532</c:v>
                </c:pt>
                <c:pt idx="241">
                  <c:v>45533</c:v>
                </c:pt>
                <c:pt idx="242">
                  <c:v>45534</c:v>
                </c:pt>
                <c:pt idx="243">
                  <c:v>45535</c:v>
                </c:pt>
                <c:pt idx="244">
                  <c:v>45536</c:v>
                </c:pt>
                <c:pt idx="245">
                  <c:v>45537</c:v>
                </c:pt>
                <c:pt idx="246">
                  <c:v>45538</c:v>
                </c:pt>
                <c:pt idx="247">
                  <c:v>45539</c:v>
                </c:pt>
                <c:pt idx="248">
                  <c:v>45540</c:v>
                </c:pt>
                <c:pt idx="249">
                  <c:v>45541</c:v>
                </c:pt>
                <c:pt idx="250">
                  <c:v>45542</c:v>
                </c:pt>
                <c:pt idx="251">
                  <c:v>45543</c:v>
                </c:pt>
                <c:pt idx="252">
                  <c:v>45544</c:v>
                </c:pt>
                <c:pt idx="253">
                  <c:v>45545</c:v>
                </c:pt>
                <c:pt idx="254">
                  <c:v>45546</c:v>
                </c:pt>
                <c:pt idx="255">
                  <c:v>45547</c:v>
                </c:pt>
                <c:pt idx="256">
                  <c:v>45548</c:v>
                </c:pt>
                <c:pt idx="257">
                  <c:v>45549</c:v>
                </c:pt>
                <c:pt idx="258">
                  <c:v>45550</c:v>
                </c:pt>
                <c:pt idx="259">
                  <c:v>45551</c:v>
                </c:pt>
                <c:pt idx="260">
                  <c:v>45552</c:v>
                </c:pt>
                <c:pt idx="261">
                  <c:v>45553</c:v>
                </c:pt>
                <c:pt idx="262">
                  <c:v>45554</c:v>
                </c:pt>
                <c:pt idx="263">
                  <c:v>45555</c:v>
                </c:pt>
                <c:pt idx="264">
                  <c:v>45556</c:v>
                </c:pt>
                <c:pt idx="265">
                  <c:v>45557</c:v>
                </c:pt>
                <c:pt idx="266">
                  <c:v>45558</c:v>
                </c:pt>
                <c:pt idx="267">
                  <c:v>45559</c:v>
                </c:pt>
                <c:pt idx="268">
                  <c:v>45560</c:v>
                </c:pt>
                <c:pt idx="269">
                  <c:v>45561</c:v>
                </c:pt>
                <c:pt idx="270">
                  <c:v>45562</c:v>
                </c:pt>
                <c:pt idx="271">
                  <c:v>45563</c:v>
                </c:pt>
                <c:pt idx="272">
                  <c:v>45564</c:v>
                </c:pt>
                <c:pt idx="273">
                  <c:v>45565</c:v>
                </c:pt>
                <c:pt idx="274">
                  <c:v>45566</c:v>
                </c:pt>
                <c:pt idx="275">
                  <c:v>45567</c:v>
                </c:pt>
                <c:pt idx="276">
                  <c:v>45568</c:v>
                </c:pt>
                <c:pt idx="277">
                  <c:v>45569</c:v>
                </c:pt>
                <c:pt idx="278">
                  <c:v>45570</c:v>
                </c:pt>
                <c:pt idx="279">
                  <c:v>45571</c:v>
                </c:pt>
                <c:pt idx="280">
                  <c:v>45572</c:v>
                </c:pt>
                <c:pt idx="281">
                  <c:v>45573</c:v>
                </c:pt>
                <c:pt idx="282">
                  <c:v>45574</c:v>
                </c:pt>
                <c:pt idx="283">
                  <c:v>45575</c:v>
                </c:pt>
                <c:pt idx="284">
                  <c:v>45576</c:v>
                </c:pt>
                <c:pt idx="285">
                  <c:v>45577</c:v>
                </c:pt>
                <c:pt idx="286">
                  <c:v>45578</c:v>
                </c:pt>
                <c:pt idx="287">
                  <c:v>45579</c:v>
                </c:pt>
                <c:pt idx="288">
                  <c:v>45580</c:v>
                </c:pt>
                <c:pt idx="289">
                  <c:v>45581</c:v>
                </c:pt>
                <c:pt idx="290">
                  <c:v>45582</c:v>
                </c:pt>
                <c:pt idx="291">
                  <c:v>45583</c:v>
                </c:pt>
                <c:pt idx="292">
                  <c:v>45584</c:v>
                </c:pt>
                <c:pt idx="293">
                  <c:v>45585</c:v>
                </c:pt>
                <c:pt idx="294">
                  <c:v>45586</c:v>
                </c:pt>
                <c:pt idx="295">
                  <c:v>45587</c:v>
                </c:pt>
                <c:pt idx="296">
                  <c:v>45588</c:v>
                </c:pt>
                <c:pt idx="297">
                  <c:v>45589</c:v>
                </c:pt>
                <c:pt idx="298">
                  <c:v>45590</c:v>
                </c:pt>
                <c:pt idx="299">
                  <c:v>45591</c:v>
                </c:pt>
                <c:pt idx="300">
                  <c:v>45592</c:v>
                </c:pt>
                <c:pt idx="301">
                  <c:v>45593</c:v>
                </c:pt>
                <c:pt idx="302">
                  <c:v>45594</c:v>
                </c:pt>
                <c:pt idx="303">
                  <c:v>45595</c:v>
                </c:pt>
                <c:pt idx="304">
                  <c:v>45596</c:v>
                </c:pt>
                <c:pt idx="305">
                  <c:v>45597</c:v>
                </c:pt>
                <c:pt idx="306">
                  <c:v>45598</c:v>
                </c:pt>
                <c:pt idx="307">
                  <c:v>45599</c:v>
                </c:pt>
                <c:pt idx="308">
                  <c:v>45600</c:v>
                </c:pt>
                <c:pt idx="309">
                  <c:v>45601</c:v>
                </c:pt>
                <c:pt idx="310">
                  <c:v>45602</c:v>
                </c:pt>
                <c:pt idx="311">
                  <c:v>45603</c:v>
                </c:pt>
                <c:pt idx="312">
                  <c:v>45604</c:v>
                </c:pt>
                <c:pt idx="313">
                  <c:v>45605</c:v>
                </c:pt>
                <c:pt idx="314">
                  <c:v>45606</c:v>
                </c:pt>
                <c:pt idx="315">
                  <c:v>45607</c:v>
                </c:pt>
                <c:pt idx="316">
                  <c:v>45608</c:v>
                </c:pt>
                <c:pt idx="317">
                  <c:v>45609</c:v>
                </c:pt>
                <c:pt idx="318">
                  <c:v>45610</c:v>
                </c:pt>
                <c:pt idx="319">
                  <c:v>45611</c:v>
                </c:pt>
                <c:pt idx="320">
                  <c:v>45612</c:v>
                </c:pt>
                <c:pt idx="321">
                  <c:v>45613</c:v>
                </c:pt>
                <c:pt idx="322">
                  <c:v>45614</c:v>
                </c:pt>
                <c:pt idx="323">
                  <c:v>45615</c:v>
                </c:pt>
                <c:pt idx="324">
                  <c:v>45616</c:v>
                </c:pt>
                <c:pt idx="325">
                  <c:v>45617</c:v>
                </c:pt>
                <c:pt idx="326">
                  <c:v>45618</c:v>
                </c:pt>
                <c:pt idx="327">
                  <c:v>45619</c:v>
                </c:pt>
                <c:pt idx="328">
                  <c:v>45620</c:v>
                </c:pt>
                <c:pt idx="329">
                  <c:v>45621</c:v>
                </c:pt>
                <c:pt idx="330">
                  <c:v>45622</c:v>
                </c:pt>
                <c:pt idx="331">
                  <c:v>45623</c:v>
                </c:pt>
                <c:pt idx="332">
                  <c:v>45624</c:v>
                </c:pt>
                <c:pt idx="333">
                  <c:v>45625</c:v>
                </c:pt>
                <c:pt idx="334">
                  <c:v>45626</c:v>
                </c:pt>
                <c:pt idx="335">
                  <c:v>45627</c:v>
                </c:pt>
                <c:pt idx="336">
                  <c:v>45628</c:v>
                </c:pt>
                <c:pt idx="337">
                  <c:v>45629</c:v>
                </c:pt>
                <c:pt idx="338">
                  <c:v>45630</c:v>
                </c:pt>
                <c:pt idx="339">
                  <c:v>45631</c:v>
                </c:pt>
                <c:pt idx="340">
                  <c:v>45632</c:v>
                </c:pt>
                <c:pt idx="341">
                  <c:v>45633</c:v>
                </c:pt>
                <c:pt idx="342">
                  <c:v>45634</c:v>
                </c:pt>
                <c:pt idx="343">
                  <c:v>45635</c:v>
                </c:pt>
                <c:pt idx="344">
                  <c:v>45636</c:v>
                </c:pt>
                <c:pt idx="345">
                  <c:v>45637</c:v>
                </c:pt>
                <c:pt idx="346">
                  <c:v>45638</c:v>
                </c:pt>
                <c:pt idx="347">
                  <c:v>45639</c:v>
                </c:pt>
                <c:pt idx="348">
                  <c:v>45640</c:v>
                </c:pt>
                <c:pt idx="349">
                  <c:v>45641</c:v>
                </c:pt>
                <c:pt idx="350">
                  <c:v>45642</c:v>
                </c:pt>
                <c:pt idx="351">
                  <c:v>45643</c:v>
                </c:pt>
                <c:pt idx="352">
                  <c:v>45644</c:v>
                </c:pt>
                <c:pt idx="353">
                  <c:v>45645</c:v>
                </c:pt>
                <c:pt idx="354">
                  <c:v>45646</c:v>
                </c:pt>
                <c:pt idx="355">
                  <c:v>45647</c:v>
                </c:pt>
                <c:pt idx="356">
                  <c:v>45648</c:v>
                </c:pt>
                <c:pt idx="357">
                  <c:v>45649</c:v>
                </c:pt>
                <c:pt idx="358">
                  <c:v>45650</c:v>
                </c:pt>
                <c:pt idx="359">
                  <c:v>45651</c:v>
                </c:pt>
                <c:pt idx="360">
                  <c:v>45652</c:v>
                </c:pt>
                <c:pt idx="361">
                  <c:v>45653</c:v>
                </c:pt>
                <c:pt idx="362">
                  <c:v>45654</c:v>
                </c:pt>
                <c:pt idx="363">
                  <c:v>45655</c:v>
                </c:pt>
                <c:pt idx="364">
                  <c:v>45656</c:v>
                </c:pt>
                <c:pt idx="365">
                  <c:v>45657</c:v>
                </c:pt>
              </c:numCache>
            </c:numRef>
          </c:cat>
          <c:val>
            <c:numRef>
              <c:f>Desequilibrios!$AC$373:$AC$493</c:f>
              <c:numCache>
                <c:formatCode>#,##0</c:formatCode>
                <c:ptCount val="121"/>
                <c:pt idx="0">
                  <c:v>-1067990</c:v>
                </c:pt>
                <c:pt idx="1">
                  <c:v>159102</c:v>
                </c:pt>
                <c:pt idx="2">
                  <c:v>3460362</c:v>
                </c:pt>
                <c:pt idx="3">
                  <c:v>2988346</c:v>
                </c:pt>
                <c:pt idx="4">
                  <c:v>2353256</c:v>
                </c:pt>
                <c:pt idx="5">
                  <c:v>2123568</c:v>
                </c:pt>
                <c:pt idx="6">
                  <c:v>3326432</c:v>
                </c:pt>
                <c:pt idx="7">
                  <c:v>3190205</c:v>
                </c:pt>
                <c:pt idx="8">
                  <c:v>-3788524</c:v>
                </c:pt>
                <c:pt idx="9">
                  <c:v>647742</c:v>
                </c:pt>
                <c:pt idx="10">
                  <c:v>-377181</c:v>
                </c:pt>
                <c:pt idx="11">
                  <c:v>-217652</c:v>
                </c:pt>
                <c:pt idx="12">
                  <c:v>-2960889</c:v>
                </c:pt>
                <c:pt idx="13">
                  <c:v>124042</c:v>
                </c:pt>
                <c:pt idx="14">
                  <c:v>-2032553</c:v>
                </c:pt>
                <c:pt idx="15">
                  <c:v>-1807359</c:v>
                </c:pt>
                <c:pt idx="16">
                  <c:v>-756729</c:v>
                </c:pt>
                <c:pt idx="17">
                  <c:v>-398089</c:v>
                </c:pt>
                <c:pt idx="18">
                  <c:v>1062863</c:v>
                </c:pt>
                <c:pt idx="19">
                  <c:v>2302963</c:v>
                </c:pt>
                <c:pt idx="20">
                  <c:v>-2003496</c:v>
                </c:pt>
                <c:pt idx="21">
                  <c:v>890522</c:v>
                </c:pt>
                <c:pt idx="22">
                  <c:v>-796207</c:v>
                </c:pt>
                <c:pt idx="23">
                  <c:v>-907241</c:v>
                </c:pt>
                <c:pt idx="24">
                  <c:v>559437</c:v>
                </c:pt>
                <c:pt idx="25">
                  <c:v>-1251979</c:v>
                </c:pt>
                <c:pt idx="26">
                  <c:v>713241</c:v>
                </c:pt>
                <c:pt idx="27">
                  <c:v>43806</c:v>
                </c:pt>
                <c:pt idx="28">
                  <c:v>-2025221</c:v>
                </c:pt>
                <c:pt idx="29">
                  <c:v>-700550</c:v>
                </c:pt>
                <c:pt idx="30">
                  <c:v>-811666</c:v>
                </c:pt>
                <c:pt idx="31">
                  <c:v>-1411751</c:v>
                </c:pt>
                <c:pt idx="32">
                  <c:v>1515352</c:v>
                </c:pt>
                <c:pt idx="33">
                  <c:v>408127</c:v>
                </c:pt>
                <c:pt idx="34">
                  <c:v>-48441</c:v>
                </c:pt>
                <c:pt idx="35">
                  <c:v>965215</c:v>
                </c:pt>
                <c:pt idx="36">
                  <c:v>920940</c:v>
                </c:pt>
                <c:pt idx="37">
                  <c:v>-394330</c:v>
                </c:pt>
                <c:pt idx="38">
                  <c:v>-206548</c:v>
                </c:pt>
                <c:pt idx="39">
                  <c:v>-682998</c:v>
                </c:pt>
                <c:pt idx="40">
                  <c:v>2168305</c:v>
                </c:pt>
                <c:pt idx="41">
                  <c:v>587165</c:v>
                </c:pt>
                <c:pt idx="42">
                  <c:v>-3342808</c:v>
                </c:pt>
                <c:pt idx="43">
                  <c:v>-3151559</c:v>
                </c:pt>
                <c:pt idx="44">
                  <c:v>295184</c:v>
                </c:pt>
                <c:pt idx="45">
                  <c:v>2838723</c:v>
                </c:pt>
                <c:pt idx="46">
                  <c:v>1585001</c:v>
                </c:pt>
                <c:pt idx="47">
                  <c:v>249898</c:v>
                </c:pt>
                <c:pt idx="48">
                  <c:v>2024053</c:v>
                </c:pt>
                <c:pt idx="49">
                  <c:v>612622</c:v>
                </c:pt>
                <c:pt idx="50">
                  <c:v>-1292315</c:v>
                </c:pt>
                <c:pt idx="51">
                  <c:v>245734</c:v>
                </c:pt>
                <c:pt idx="52">
                  <c:v>711795</c:v>
                </c:pt>
                <c:pt idx="53">
                  <c:v>61674</c:v>
                </c:pt>
                <c:pt idx="54">
                  <c:v>1380802</c:v>
                </c:pt>
                <c:pt idx="55">
                  <c:v>-307515</c:v>
                </c:pt>
                <c:pt idx="56">
                  <c:v>2451761</c:v>
                </c:pt>
                <c:pt idx="57">
                  <c:v>-522767</c:v>
                </c:pt>
                <c:pt idx="58">
                  <c:v>393275</c:v>
                </c:pt>
                <c:pt idx="59">
                  <c:v>323153</c:v>
                </c:pt>
                <c:pt idx="60">
                  <c:v>987428</c:v>
                </c:pt>
                <c:pt idx="61">
                  <c:v>-1566808</c:v>
                </c:pt>
                <c:pt idx="62">
                  <c:v>-750970</c:v>
                </c:pt>
                <c:pt idx="63">
                  <c:v>918560</c:v>
                </c:pt>
                <c:pt idx="64">
                  <c:v>2956436</c:v>
                </c:pt>
                <c:pt idx="65">
                  <c:v>1505112</c:v>
                </c:pt>
                <c:pt idx="66">
                  <c:v>657462</c:v>
                </c:pt>
                <c:pt idx="67">
                  <c:v>-359971</c:v>
                </c:pt>
                <c:pt idx="68">
                  <c:v>-53344</c:v>
                </c:pt>
                <c:pt idx="69">
                  <c:v>-354232</c:v>
                </c:pt>
                <c:pt idx="70">
                  <c:v>784846</c:v>
                </c:pt>
                <c:pt idx="71">
                  <c:v>295791</c:v>
                </c:pt>
                <c:pt idx="72">
                  <c:v>-420917</c:v>
                </c:pt>
                <c:pt idx="73">
                  <c:v>-467182</c:v>
                </c:pt>
                <c:pt idx="74">
                  <c:v>-1641953</c:v>
                </c:pt>
                <c:pt idx="75">
                  <c:v>1101576</c:v>
                </c:pt>
                <c:pt idx="76">
                  <c:v>127613</c:v>
                </c:pt>
                <c:pt idx="77">
                  <c:v>-2783848</c:v>
                </c:pt>
                <c:pt idx="78">
                  <c:v>884202</c:v>
                </c:pt>
                <c:pt idx="79">
                  <c:v>1407486</c:v>
                </c:pt>
                <c:pt idx="80">
                  <c:v>-1098675</c:v>
                </c:pt>
                <c:pt idx="81">
                  <c:v>-590613</c:v>
                </c:pt>
                <c:pt idx="82">
                  <c:v>-588653</c:v>
                </c:pt>
                <c:pt idx="83">
                  <c:v>1836383</c:v>
                </c:pt>
                <c:pt idx="84">
                  <c:v>-111413</c:v>
                </c:pt>
                <c:pt idx="85">
                  <c:v>2851599</c:v>
                </c:pt>
                <c:pt idx="86">
                  <c:v>-163882</c:v>
                </c:pt>
                <c:pt idx="87">
                  <c:v>1811742</c:v>
                </c:pt>
                <c:pt idx="88">
                  <c:v>1864369</c:v>
                </c:pt>
                <c:pt idx="89">
                  <c:v>1159738</c:v>
                </c:pt>
                <c:pt idx="90">
                  <c:v>-642095</c:v>
                </c:pt>
                <c:pt idx="91">
                  <c:v>811315</c:v>
                </c:pt>
                <c:pt idx="92">
                  <c:v>2743048</c:v>
                </c:pt>
                <c:pt idx="93">
                  <c:v>-1673519</c:v>
                </c:pt>
                <c:pt idx="94">
                  <c:v>-358916</c:v>
                </c:pt>
                <c:pt idx="95">
                  <c:v>-714890</c:v>
                </c:pt>
                <c:pt idx="96">
                  <c:v>-1189409</c:v>
                </c:pt>
                <c:pt idx="97">
                  <c:v>524167</c:v>
                </c:pt>
                <c:pt idx="98">
                  <c:v>515776</c:v>
                </c:pt>
                <c:pt idx="99">
                  <c:v>-260986</c:v>
                </c:pt>
                <c:pt idx="100">
                  <c:v>310830</c:v>
                </c:pt>
                <c:pt idx="101">
                  <c:v>344950</c:v>
                </c:pt>
                <c:pt idx="102">
                  <c:v>313399</c:v>
                </c:pt>
                <c:pt idx="103">
                  <c:v>-146525</c:v>
                </c:pt>
                <c:pt idx="104">
                  <c:v>-706678</c:v>
                </c:pt>
                <c:pt idx="105">
                  <c:v>-2260641</c:v>
                </c:pt>
                <c:pt idx="106">
                  <c:v>215206</c:v>
                </c:pt>
                <c:pt idx="107">
                  <c:v>-66772</c:v>
                </c:pt>
                <c:pt idx="108">
                  <c:v>152112</c:v>
                </c:pt>
                <c:pt idx="109">
                  <c:v>1590874</c:v>
                </c:pt>
                <c:pt idx="110">
                  <c:v>3663897</c:v>
                </c:pt>
                <c:pt idx="111">
                  <c:v>-774717</c:v>
                </c:pt>
                <c:pt idx="112">
                  <c:v>65346</c:v>
                </c:pt>
                <c:pt idx="113">
                  <c:v>-132301</c:v>
                </c:pt>
                <c:pt idx="114">
                  <c:v>477799</c:v>
                </c:pt>
                <c:pt idx="115">
                  <c:v>-2240690</c:v>
                </c:pt>
                <c:pt idx="116">
                  <c:v>1900916</c:v>
                </c:pt>
                <c:pt idx="117">
                  <c:v>-1246845</c:v>
                </c:pt>
                <c:pt idx="118">
                  <c:v>2532146</c:v>
                </c:pt>
                <c:pt idx="119">
                  <c:v>2694479</c:v>
                </c:pt>
                <c:pt idx="120">
                  <c:v>-67430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60C2-4274-8B24-81EA0F93309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40103072"/>
        <c:axId val="640104056"/>
      </c:lineChart>
      <c:dateAx>
        <c:axId val="640103072"/>
        <c:scaling>
          <c:orientation val="minMax"/>
          <c:max val="45657"/>
        </c:scaling>
        <c:delete val="0"/>
        <c:axPos val="b"/>
        <c:numFmt formatCode="mmm" sourceLinked="0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640104056"/>
        <c:crosses val="autoZero"/>
        <c:auto val="1"/>
        <c:lblOffset val="100"/>
        <c:baseTimeUnit val="days"/>
        <c:majorUnit val="3"/>
        <c:majorTimeUnit val="months"/>
      </c:dateAx>
      <c:valAx>
        <c:axId val="6401040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640103072"/>
        <c:crosses val="autoZero"/>
        <c:crossBetween val="between"/>
        <c:dispUnits>
          <c:builtInUnit val="millions"/>
          <c:dispUnitsLbl>
            <c:layout>
              <c:manualLayout>
                <c:xMode val="edge"/>
                <c:yMode val="edge"/>
                <c:x val="0"/>
                <c:y val="3.2824074074074075E-2"/>
              </c:manualLayout>
            </c:layout>
            <c:tx>
              <c:rich>
                <a:bodyPr rot="0" spcFirstLastPara="1" vertOverflow="ellipsis" wrap="square" anchor="ctr" anchorCtr="1"/>
                <a:lstStyle/>
                <a:p>
                  <a:pPr>
                    <a:defRPr sz="10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r>
                    <a:rPr lang="en-US"/>
                    <a:t>GWh</a:t>
                  </a:r>
                </a:p>
              </c:rich>
            </c:tx>
            <c:spPr>
              <a:noFill/>
              <a:ln>
                <a:noFill/>
              </a:ln>
              <a:effectLst/>
            </c:spPr>
            <c:txPr>
              <a:bodyPr rot="0" spcFirstLastPara="1" vertOverflow="ellipsis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</c:dispUnitsLbl>
        </c:dispUnits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PT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0831923544376807E-2"/>
          <c:y val="5.7129696982084192E-2"/>
          <c:w val="0.89668548316493113"/>
          <c:h val="0.70985458804447354"/>
        </c:manualLayout>
      </c:layout>
      <c:areaChart>
        <c:grouping val="standard"/>
        <c:varyColors val="0"/>
        <c:ser>
          <c:idx val="0"/>
          <c:order val="0"/>
          <c:tx>
            <c:strRef>
              <c:f>'CSSG_Vip Ibérico (2)'!$AA$35</c:f>
              <c:strCache>
                <c:ptCount val="1"/>
                <c:pt idx="0">
                  <c:v>CTM</c:v>
                </c:pt>
              </c:strCache>
            </c:strRef>
          </c:tx>
          <c:spPr>
            <a:solidFill>
              <a:schemeClr val="bg1">
                <a:lumMod val="75000"/>
                <a:alpha val="50000"/>
              </a:schemeClr>
            </a:solidFill>
            <a:ln w="19050">
              <a:noFill/>
            </a:ln>
            <a:effectLst/>
          </c:spPr>
          <c:cat>
            <c:numRef>
              <c:f>'CSSG_Vip Ibérico (2)'!$Z$36:$Z$66</c:f>
              <c:numCache>
                <c:formatCode>m/d/yyyy</c:formatCode>
                <c:ptCount val="31"/>
                <c:pt idx="0">
                  <c:v>45383</c:v>
                </c:pt>
                <c:pt idx="1">
                  <c:v>45384</c:v>
                </c:pt>
                <c:pt idx="2">
                  <c:v>45385</c:v>
                </c:pt>
                <c:pt idx="3">
                  <c:v>45386</c:v>
                </c:pt>
                <c:pt idx="4">
                  <c:v>45387</c:v>
                </c:pt>
                <c:pt idx="5">
                  <c:v>45388</c:v>
                </c:pt>
                <c:pt idx="6">
                  <c:v>45389</c:v>
                </c:pt>
                <c:pt idx="7">
                  <c:v>45390</c:v>
                </c:pt>
                <c:pt idx="8">
                  <c:v>45391</c:v>
                </c:pt>
                <c:pt idx="9">
                  <c:v>45392</c:v>
                </c:pt>
                <c:pt idx="10">
                  <c:v>45393</c:v>
                </c:pt>
                <c:pt idx="11">
                  <c:v>45394</c:v>
                </c:pt>
                <c:pt idx="12">
                  <c:v>45395</c:v>
                </c:pt>
                <c:pt idx="13">
                  <c:v>45396</c:v>
                </c:pt>
                <c:pt idx="14">
                  <c:v>45397</c:v>
                </c:pt>
                <c:pt idx="15">
                  <c:v>45398</c:v>
                </c:pt>
                <c:pt idx="16">
                  <c:v>45399</c:v>
                </c:pt>
                <c:pt idx="17">
                  <c:v>45400</c:v>
                </c:pt>
                <c:pt idx="18">
                  <c:v>45401</c:v>
                </c:pt>
                <c:pt idx="19">
                  <c:v>45402</c:v>
                </c:pt>
                <c:pt idx="20">
                  <c:v>45403</c:v>
                </c:pt>
                <c:pt idx="21">
                  <c:v>45404</c:v>
                </c:pt>
                <c:pt idx="22">
                  <c:v>45405</c:v>
                </c:pt>
                <c:pt idx="23">
                  <c:v>45406</c:v>
                </c:pt>
                <c:pt idx="24">
                  <c:v>45407</c:v>
                </c:pt>
                <c:pt idx="25">
                  <c:v>45408</c:v>
                </c:pt>
                <c:pt idx="26">
                  <c:v>45409</c:v>
                </c:pt>
                <c:pt idx="27">
                  <c:v>45410</c:v>
                </c:pt>
                <c:pt idx="28">
                  <c:v>45411</c:v>
                </c:pt>
                <c:pt idx="29">
                  <c:v>45412</c:v>
                </c:pt>
              </c:numCache>
            </c:numRef>
          </c:cat>
          <c:val>
            <c:numRef>
              <c:f>'CSSG_Vip Ibérico (2)'!$AA$36:$AA$66</c:f>
              <c:numCache>
                <c:formatCode>General</c:formatCode>
                <c:ptCount val="31"/>
                <c:pt idx="0">
                  <c:v>144000000</c:v>
                </c:pt>
                <c:pt idx="1">
                  <c:v>144000000</c:v>
                </c:pt>
                <c:pt idx="2">
                  <c:v>144000000</c:v>
                </c:pt>
                <c:pt idx="3">
                  <c:v>144000000</c:v>
                </c:pt>
                <c:pt idx="4">
                  <c:v>144000000</c:v>
                </c:pt>
                <c:pt idx="5">
                  <c:v>144000000</c:v>
                </c:pt>
                <c:pt idx="6">
                  <c:v>144000000</c:v>
                </c:pt>
                <c:pt idx="7">
                  <c:v>144000000</c:v>
                </c:pt>
                <c:pt idx="8">
                  <c:v>144000000</c:v>
                </c:pt>
                <c:pt idx="9">
                  <c:v>144000000</c:v>
                </c:pt>
                <c:pt idx="10">
                  <c:v>144000000</c:v>
                </c:pt>
                <c:pt idx="11">
                  <c:v>144000000</c:v>
                </c:pt>
                <c:pt idx="12">
                  <c:v>144000000</c:v>
                </c:pt>
                <c:pt idx="13">
                  <c:v>144000000</c:v>
                </c:pt>
                <c:pt idx="14">
                  <c:v>144000000</c:v>
                </c:pt>
                <c:pt idx="15">
                  <c:v>144000000</c:v>
                </c:pt>
                <c:pt idx="16">
                  <c:v>144000000</c:v>
                </c:pt>
                <c:pt idx="17">
                  <c:v>144000000</c:v>
                </c:pt>
                <c:pt idx="18">
                  <c:v>144000000</c:v>
                </c:pt>
                <c:pt idx="19">
                  <c:v>144000000</c:v>
                </c:pt>
                <c:pt idx="20">
                  <c:v>144000000</c:v>
                </c:pt>
                <c:pt idx="21">
                  <c:v>144000000</c:v>
                </c:pt>
                <c:pt idx="22">
                  <c:v>144000000</c:v>
                </c:pt>
                <c:pt idx="23">
                  <c:v>144000000</c:v>
                </c:pt>
                <c:pt idx="24">
                  <c:v>144000000</c:v>
                </c:pt>
                <c:pt idx="25">
                  <c:v>144000000</c:v>
                </c:pt>
                <c:pt idx="26">
                  <c:v>144000000</c:v>
                </c:pt>
                <c:pt idx="27">
                  <c:v>144000000</c:v>
                </c:pt>
                <c:pt idx="28">
                  <c:v>144000000</c:v>
                </c:pt>
                <c:pt idx="29">
                  <c:v>144000000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A1C-483C-AB88-E1A632701CD6}"/>
            </c:ext>
          </c:extLst>
        </c:ser>
        <c:ser>
          <c:idx val="8"/>
          <c:order val="1"/>
          <c:tx>
            <c:strRef>
              <c:f>'CSSG_Vip Ibérico (2)'!$AF$35</c:f>
              <c:strCache>
                <c:ptCount val="1"/>
                <c:pt idx="0">
                  <c:v>CTM</c:v>
                </c:pt>
              </c:strCache>
            </c:strRef>
          </c:tx>
          <c:spPr>
            <a:solidFill>
              <a:schemeClr val="bg1">
                <a:lumMod val="75000"/>
                <a:alpha val="50000"/>
              </a:schemeClr>
            </a:solidFill>
            <a:ln>
              <a:noFill/>
            </a:ln>
            <a:effectLst/>
          </c:spPr>
          <c:cat>
            <c:numRef>
              <c:f>'CSSG_Vip Ibérico (2)'!$Z$36:$Z$66</c:f>
              <c:numCache>
                <c:formatCode>m/d/yyyy</c:formatCode>
                <c:ptCount val="31"/>
                <c:pt idx="0">
                  <c:v>45383</c:v>
                </c:pt>
                <c:pt idx="1">
                  <c:v>45384</c:v>
                </c:pt>
                <c:pt idx="2">
                  <c:v>45385</c:v>
                </c:pt>
                <c:pt idx="3">
                  <c:v>45386</c:v>
                </c:pt>
                <c:pt idx="4">
                  <c:v>45387</c:v>
                </c:pt>
                <c:pt idx="5">
                  <c:v>45388</c:v>
                </c:pt>
                <c:pt idx="6">
                  <c:v>45389</c:v>
                </c:pt>
                <c:pt idx="7">
                  <c:v>45390</c:v>
                </c:pt>
                <c:pt idx="8">
                  <c:v>45391</c:v>
                </c:pt>
                <c:pt idx="9">
                  <c:v>45392</c:v>
                </c:pt>
                <c:pt idx="10">
                  <c:v>45393</c:v>
                </c:pt>
                <c:pt idx="11">
                  <c:v>45394</c:v>
                </c:pt>
                <c:pt idx="12">
                  <c:v>45395</c:v>
                </c:pt>
                <c:pt idx="13">
                  <c:v>45396</c:v>
                </c:pt>
                <c:pt idx="14">
                  <c:v>45397</c:v>
                </c:pt>
                <c:pt idx="15">
                  <c:v>45398</c:v>
                </c:pt>
                <c:pt idx="16">
                  <c:v>45399</c:v>
                </c:pt>
                <c:pt idx="17">
                  <c:v>45400</c:v>
                </c:pt>
                <c:pt idx="18">
                  <c:v>45401</c:v>
                </c:pt>
                <c:pt idx="19">
                  <c:v>45402</c:v>
                </c:pt>
                <c:pt idx="20">
                  <c:v>45403</c:v>
                </c:pt>
                <c:pt idx="21">
                  <c:v>45404</c:v>
                </c:pt>
                <c:pt idx="22">
                  <c:v>45405</c:v>
                </c:pt>
                <c:pt idx="23">
                  <c:v>45406</c:v>
                </c:pt>
                <c:pt idx="24">
                  <c:v>45407</c:v>
                </c:pt>
                <c:pt idx="25">
                  <c:v>45408</c:v>
                </c:pt>
                <c:pt idx="26">
                  <c:v>45409</c:v>
                </c:pt>
                <c:pt idx="27">
                  <c:v>45410</c:v>
                </c:pt>
                <c:pt idx="28">
                  <c:v>45411</c:v>
                </c:pt>
                <c:pt idx="29">
                  <c:v>45412</c:v>
                </c:pt>
              </c:numCache>
            </c:numRef>
          </c:cat>
          <c:val>
            <c:numRef>
              <c:f>'CSSG_Vip Ibérico (2)'!$AF$36:$AF$66</c:f>
              <c:numCache>
                <c:formatCode>General</c:formatCode>
                <c:ptCount val="31"/>
                <c:pt idx="0">
                  <c:v>-80000000</c:v>
                </c:pt>
                <c:pt idx="1">
                  <c:v>-80000000</c:v>
                </c:pt>
                <c:pt idx="2">
                  <c:v>-80000000</c:v>
                </c:pt>
                <c:pt idx="3">
                  <c:v>-80000000</c:v>
                </c:pt>
                <c:pt idx="4">
                  <c:v>-80000000</c:v>
                </c:pt>
                <c:pt idx="5">
                  <c:v>-80000000</c:v>
                </c:pt>
                <c:pt idx="6">
                  <c:v>-80000000</c:v>
                </c:pt>
                <c:pt idx="7">
                  <c:v>-80000000</c:v>
                </c:pt>
                <c:pt idx="8">
                  <c:v>-80000000</c:v>
                </c:pt>
                <c:pt idx="9">
                  <c:v>-80000000</c:v>
                </c:pt>
                <c:pt idx="10">
                  <c:v>-80000000</c:v>
                </c:pt>
                <c:pt idx="11">
                  <c:v>-80000000</c:v>
                </c:pt>
                <c:pt idx="12">
                  <c:v>-80000000</c:v>
                </c:pt>
                <c:pt idx="13">
                  <c:v>-80000000</c:v>
                </c:pt>
                <c:pt idx="14">
                  <c:v>-80000000</c:v>
                </c:pt>
                <c:pt idx="15">
                  <c:v>-80000000</c:v>
                </c:pt>
                <c:pt idx="16">
                  <c:v>-80000000</c:v>
                </c:pt>
                <c:pt idx="17">
                  <c:v>-80000000</c:v>
                </c:pt>
                <c:pt idx="18">
                  <c:v>-80000000</c:v>
                </c:pt>
                <c:pt idx="19">
                  <c:v>-80000000</c:v>
                </c:pt>
                <c:pt idx="20">
                  <c:v>-80000000</c:v>
                </c:pt>
                <c:pt idx="21">
                  <c:v>-80000000</c:v>
                </c:pt>
                <c:pt idx="22">
                  <c:v>-80000000</c:v>
                </c:pt>
                <c:pt idx="23">
                  <c:v>-80000000</c:v>
                </c:pt>
                <c:pt idx="24">
                  <c:v>-80000000</c:v>
                </c:pt>
                <c:pt idx="25">
                  <c:v>-80000000</c:v>
                </c:pt>
                <c:pt idx="26">
                  <c:v>-80000000</c:v>
                </c:pt>
                <c:pt idx="27">
                  <c:v>-80000000</c:v>
                </c:pt>
                <c:pt idx="28">
                  <c:v>-80000000</c:v>
                </c:pt>
                <c:pt idx="29">
                  <c:v>-80000000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A1C-483C-AB88-E1A632701CD6}"/>
            </c:ext>
          </c:extLst>
        </c:ser>
        <c:ser>
          <c:idx val="1"/>
          <c:order val="2"/>
          <c:tx>
            <c:strRef>
              <c:f>'CSSG_Vip Ibérico (2)'!$AB$35</c:f>
              <c:strCache>
                <c:ptCount val="1"/>
                <c:pt idx="0">
                  <c:v>Contratação</c:v>
                </c:pt>
              </c:strCache>
            </c:strRef>
          </c:tx>
          <c:spPr>
            <a:solidFill>
              <a:srgbClr val="4F81BD">
                <a:alpha val="40000"/>
              </a:srgbClr>
            </a:solidFill>
            <a:ln>
              <a:noFill/>
            </a:ln>
            <a:effectLst/>
          </c:spPr>
          <c:cat>
            <c:numRef>
              <c:f>'CSSG_Vip Ibérico (2)'!$Z$36:$Z$66</c:f>
              <c:numCache>
                <c:formatCode>m/d/yyyy</c:formatCode>
                <c:ptCount val="31"/>
                <c:pt idx="0">
                  <c:v>45383</c:v>
                </c:pt>
                <c:pt idx="1">
                  <c:v>45384</c:v>
                </c:pt>
                <c:pt idx="2">
                  <c:v>45385</c:v>
                </c:pt>
                <c:pt idx="3">
                  <c:v>45386</c:v>
                </c:pt>
                <c:pt idx="4">
                  <c:v>45387</c:v>
                </c:pt>
                <c:pt idx="5">
                  <c:v>45388</c:v>
                </c:pt>
                <c:pt idx="6">
                  <c:v>45389</c:v>
                </c:pt>
                <c:pt idx="7">
                  <c:v>45390</c:v>
                </c:pt>
                <c:pt idx="8">
                  <c:v>45391</c:v>
                </c:pt>
                <c:pt idx="9">
                  <c:v>45392</c:v>
                </c:pt>
                <c:pt idx="10">
                  <c:v>45393</c:v>
                </c:pt>
                <c:pt idx="11">
                  <c:v>45394</c:v>
                </c:pt>
                <c:pt idx="12">
                  <c:v>45395</c:v>
                </c:pt>
                <c:pt idx="13">
                  <c:v>45396</c:v>
                </c:pt>
                <c:pt idx="14">
                  <c:v>45397</c:v>
                </c:pt>
                <c:pt idx="15">
                  <c:v>45398</c:v>
                </c:pt>
                <c:pt idx="16">
                  <c:v>45399</c:v>
                </c:pt>
                <c:pt idx="17">
                  <c:v>45400</c:v>
                </c:pt>
                <c:pt idx="18">
                  <c:v>45401</c:v>
                </c:pt>
                <c:pt idx="19">
                  <c:v>45402</c:v>
                </c:pt>
                <c:pt idx="20">
                  <c:v>45403</c:v>
                </c:pt>
                <c:pt idx="21">
                  <c:v>45404</c:v>
                </c:pt>
                <c:pt idx="22">
                  <c:v>45405</c:v>
                </c:pt>
                <c:pt idx="23">
                  <c:v>45406</c:v>
                </c:pt>
                <c:pt idx="24">
                  <c:v>45407</c:v>
                </c:pt>
                <c:pt idx="25">
                  <c:v>45408</c:v>
                </c:pt>
                <c:pt idx="26">
                  <c:v>45409</c:v>
                </c:pt>
                <c:pt idx="27">
                  <c:v>45410</c:v>
                </c:pt>
                <c:pt idx="28">
                  <c:v>45411</c:v>
                </c:pt>
                <c:pt idx="29">
                  <c:v>45412</c:v>
                </c:pt>
              </c:numCache>
            </c:numRef>
          </c:cat>
          <c:val>
            <c:numRef>
              <c:f>'CSSG_Vip Ibérico (2)'!$AB$36:$AB$66</c:f>
              <c:numCache>
                <c:formatCode>General</c:formatCode>
                <c:ptCount val="31"/>
                <c:pt idx="0">
                  <c:v>13522912</c:v>
                </c:pt>
                <c:pt idx="1">
                  <c:v>11585616</c:v>
                </c:pt>
                <c:pt idx="2">
                  <c:v>14151216</c:v>
                </c:pt>
                <c:pt idx="3">
                  <c:v>13553616</c:v>
                </c:pt>
                <c:pt idx="4">
                  <c:v>11519196</c:v>
                </c:pt>
                <c:pt idx="5">
                  <c:v>10425336</c:v>
                </c:pt>
                <c:pt idx="6">
                  <c:v>10425336</c:v>
                </c:pt>
                <c:pt idx="7">
                  <c:v>11734770</c:v>
                </c:pt>
                <c:pt idx="8">
                  <c:v>11781570</c:v>
                </c:pt>
                <c:pt idx="9">
                  <c:v>11820540</c:v>
                </c:pt>
                <c:pt idx="10">
                  <c:v>15120966</c:v>
                </c:pt>
                <c:pt idx="11">
                  <c:v>14919570</c:v>
                </c:pt>
                <c:pt idx="12">
                  <c:v>10425336</c:v>
                </c:pt>
                <c:pt idx="13">
                  <c:v>10425336</c:v>
                </c:pt>
                <c:pt idx="14">
                  <c:v>11281529</c:v>
                </c:pt>
                <c:pt idx="15">
                  <c:v>12225936</c:v>
                </c:pt>
                <c:pt idx="16">
                  <c:v>11415414</c:v>
                </c:pt>
                <c:pt idx="17">
                  <c:v>13090410</c:v>
                </c:pt>
                <c:pt idx="18">
                  <c:v>11893440</c:v>
                </c:pt>
                <c:pt idx="19">
                  <c:v>10425336</c:v>
                </c:pt>
                <c:pt idx="20">
                  <c:v>10425336</c:v>
                </c:pt>
                <c:pt idx="21">
                  <c:v>22733448</c:v>
                </c:pt>
                <c:pt idx="22">
                  <c:v>11523641</c:v>
                </c:pt>
                <c:pt idx="23">
                  <c:v>11553066</c:v>
                </c:pt>
                <c:pt idx="24">
                  <c:v>10596936</c:v>
                </c:pt>
                <c:pt idx="25">
                  <c:v>11576862</c:v>
                </c:pt>
                <c:pt idx="26">
                  <c:v>10425336</c:v>
                </c:pt>
                <c:pt idx="27">
                  <c:v>10425336</c:v>
                </c:pt>
                <c:pt idx="28">
                  <c:v>11377456</c:v>
                </c:pt>
                <c:pt idx="29">
                  <c:v>12997576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A1C-483C-AB88-E1A632701CD6}"/>
            </c:ext>
          </c:extLst>
        </c:ser>
        <c:ser>
          <c:idx val="7"/>
          <c:order val="5"/>
          <c:tx>
            <c:strRef>
              <c:f>'CSSG_Vip Ibérico (2)'!$AG$35</c:f>
              <c:strCache>
                <c:ptCount val="1"/>
                <c:pt idx="0">
                  <c:v>ContrataçãoS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  <a:effectLst/>
          </c:spPr>
          <c:cat>
            <c:numRef>
              <c:f>'CSSG_Vip Ibérico (2)'!$Z$36:$Z$66</c:f>
              <c:numCache>
                <c:formatCode>m/d/yyyy</c:formatCode>
                <c:ptCount val="31"/>
                <c:pt idx="0">
                  <c:v>45383</c:v>
                </c:pt>
                <c:pt idx="1">
                  <c:v>45384</c:v>
                </c:pt>
                <c:pt idx="2">
                  <c:v>45385</c:v>
                </c:pt>
                <c:pt idx="3">
                  <c:v>45386</c:v>
                </c:pt>
                <c:pt idx="4">
                  <c:v>45387</c:v>
                </c:pt>
                <c:pt idx="5">
                  <c:v>45388</c:v>
                </c:pt>
                <c:pt idx="6">
                  <c:v>45389</c:v>
                </c:pt>
                <c:pt idx="7">
                  <c:v>45390</c:v>
                </c:pt>
                <c:pt idx="8">
                  <c:v>45391</c:v>
                </c:pt>
                <c:pt idx="9">
                  <c:v>45392</c:v>
                </c:pt>
                <c:pt idx="10">
                  <c:v>45393</c:v>
                </c:pt>
                <c:pt idx="11">
                  <c:v>45394</c:v>
                </c:pt>
                <c:pt idx="12">
                  <c:v>45395</c:v>
                </c:pt>
                <c:pt idx="13">
                  <c:v>45396</c:v>
                </c:pt>
                <c:pt idx="14">
                  <c:v>45397</c:v>
                </c:pt>
                <c:pt idx="15">
                  <c:v>45398</c:v>
                </c:pt>
                <c:pt idx="16">
                  <c:v>45399</c:v>
                </c:pt>
                <c:pt idx="17">
                  <c:v>45400</c:v>
                </c:pt>
                <c:pt idx="18">
                  <c:v>45401</c:v>
                </c:pt>
                <c:pt idx="19">
                  <c:v>45402</c:v>
                </c:pt>
                <c:pt idx="20">
                  <c:v>45403</c:v>
                </c:pt>
                <c:pt idx="21">
                  <c:v>45404</c:v>
                </c:pt>
                <c:pt idx="22">
                  <c:v>45405</c:v>
                </c:pt>
                <c:pt idx="23">
                  <c:v>45406</c:v>
                </c:pt>
                <c:pt idx="24">
                  <c:v>45407</c:v>
                </c:pt>
                <c:pt idx="25">
                  <c:v>45408</c:v>
                </c:pt>
                <c:pt idx="26">
                  <c:v>45409</c:v>
                </c:pt>
                <c:pt idx="27">
                  <c:v>45410</c:v>
                </c:pt>
                <c:pt idx="28">
                  <c:v>45411</c:v>
                </c:pt>
                <c:pt idx="29">
                  <c:v>45412</c:v>
                </c:pt>
              </c:numCache>
            </c:numRef>
          </c:cat>
          <c:val>
            <c:numRef>
              <c:f>'CSSG_Vip Ibérico (2)'!$AG$36:$AG$64</c:f>
              <c:numCache>
                <c:formatCode>General</c:formatCode>
                <c:ptCount val="29"/>
                <c:pt idx="0">
                  <c:v>-10467024</c:v>
                </c:pt>
                <c:pt idx="1">
                  <c:v>-39467016</c:v>
                </c:pt>
                <c:pt idx="2">
                  <c:v>-31967040</c:v>
                </c:pt>
                <c:pt idx="3">
                  <c:v>-28700016</c:v>
                </c:pt>
                <c:pt idx="4">
                  <c:v>-37700040</c:v>
                </c:pt>
                <c:pt idx="5">
                  <c:v>-33200016</c:v>
                </c:pt>
                <c:pt idx="6">
                  <c:v>-37000032</c:v>
                </c:pt>
                <c:pt idx="7">
                  <c:v>-32200032</c:v>
                </c:pt>
                <c:pt idx="8">
                  <c:v>-35200032</c:v>
                </c:pt>
                <c:pt idx="9">
                  <c:v>-26100048</c:v>
                </c:pt>
                <c:pt idx="10">
                  <c:v>-35200032</c:v>
                </c:pt>
                <c:pt idx="11">
                  <c:v>-35100048</c:v>
                </c:pt>
                <c:pt idx="12">
                  <c:v>-38800008</c:v>
                </c:pt>
                <c:pt idx="13">
                  <c:v>-31500000</c:v>
                </c:pt>
                <c:pt idx="14">
                  <c:v>-38800032</c:v>
                </c:pt>
                <c:pt idx="15">
                  <c:v>-31267032</c:v>
                </c:pt>
                <c:pt idx="16">
                  <c:v>-32871024</c:v>
                </c:pt>
                <c:pt idx="17">
                  <c:v>-38100024</c:v>
                </c:pt>
                <c:pt idx="18">
                  <c:v>-36500040</c:v>
                </c:pt>
                <c:pt idx="19">
                  <c:v>-33200016</c:v>
                </c:pt>
                <c:pt idx="20">
                  <c:v>-36700032</c:v>
                </c:pt>
                <c:pt idx="21">
                  <c:v>-27200016</c:v>
                </c:pt>
                <c:pt idx="22">
                  <c:v>-36600048</c:v>
                </c:pt>
                <c:pt idx="23">
                  <c:v>-38300016</c:v>
                </c:pt>
                <c:pt idx="24">
                  <c:v>-39600024</c:v>
                </c:pt>
                <c:pt idx="25">
                  <c:v>-42000024</c:v>
                </c:pt>
                <c:pt idx="26">
                  <c:v>-39800016</c:v>
                </c:pt>
                <c:pt idx="27">
                  <c:v>-44100024</c:v>
                </c:pt>
                <c:pt idx="28">
                  <c:v>-38000040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A1C-483C-AB88-E1A632701CD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69403056"/>
        <c:axId val="569404040"/>
      </c:areaChart>
      <c:barChart>
        <c:barDir val="col"/>
        <c:grouping val="clustered"/>
        <c:varyColors val="0"/>
        <c:ser>
          <c:idx val="2"/>
          <c:order val="3"/>
          <c:tx>
            <c:strRef>
              <c:f>'CSSG_Vip Ibérico (2)'!$AC$35</c:f>
              <c:strCache>
                <c:ptCount val="1"/>
                <c:pt idx="0">
                  <c:v>Utilização</c:v>
                </c:pt>
              </c:strCache>
            </c:strRef>
          </c:tx>
          <c:spPr>
            <a:solidFill>
              <a:srgbClr val="A9D18E"/>
            </a:solidFill>
            <a:ln>
              <a:solidFill>
                <a:srgbClr val="548235"/>
              </a:solidFill>
            </a:ln>
            <a:effectLst/>
          </c:spPr>
          <c:invertIfNegative val="0"/>
          <c:dPt>
            <c:idx val="9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4-9A1C-483C-AB88-E1A632701CD6}"/>
              </c:ext>
            </c:extLst>
          </c:dPt>
          <c:cat>
            <c:numRef>
              <c:f>'CSSG_Vip Ibérico (2)'!$Z$36:$Z$66</c:f>
              <c:numCache>
                <c:formatCode>m/d/yyyy</c:formatCode>
                <c:ptCount val="31"/>
                <c:pt idx="0">
                  <c:v>45383</c:v>
                </c:pt>
                <c:pt idx="1">
                  <c:v>45384</c:v>
                </c:pt>
                <c:pt idx="2">
                  <c:v>45385</c:v>
                </c:pt>
                <c:pt idx="3">
                  <c:v>45386</c:v>
                </c:pt>
                <c:pt idx="4">
                  <c:v>45387</c:v>
                </c:pt>
                <c:pt idx="5">
                  <c:v>45388</c:v>
                </c:pt>
                <c:pt idx="6">
                  <c:v>45389</c:v>
                </c:pt>
                <c:pt idx="7">
                  <c:v>45390</c:v>
                </c:pt>
                <c:pt idx="8">
                  <c:v>45391</c:v>
                </c:pt>
                <c:pt idx="9">
                  <c:v>45392</c:v>
                </c:pt>
                <c:pt idx="10">
                  <c:v>45393</c:v>
                </c:pt>
                <c:pt idx="11">
                  <c:v>45394</c:v>
                </c:pt>
                <c:pt idx="12">
                  <c:v>45395</c:v>
                </c:pt>
                <c:pt idx="13">
                  <c:v>45396</c:v>
                </c:pt>
                <c:pt idx="14">
                  <c:v>45397</c:v>
                </c:pt>
                <c:pt idx="15">
                  <c:v>45398</c:v>
                </c:pt>
                <c:pt idx="16">
                  <c:v>45399</c:v>
                </c:pt>
                <c:pt idx="17">
                  <c:v>45400</c:v>
                </c:pt>
                <c:pt idx="18">
                  <c:v>45401</c:v>
                </c:pt>
                <c:pt idx="19">
                  <c:v>45402</c:v>
                </c:pt>
                <c:pt idx="20">
                  <c:v>45403</c:v>
                </c:pt>
                <c:pt idx="21">
                  <c:v>45404</c:v>
                </c:pt>
                <c:pt idx="22">
                  <c:v>45405</c:v>
                </c:pt>
                <c:pt idx="23">
                  <c:v>45406</c:v>
                </c:pt>
                <c:pt idx="24">
                  <c:v>45407</c:v>
                </c:pt>
                <c:pt idx="25">
                  <c:v>45408</c:v>
                </c:pt>
                <c:pt idx="26">
                  <c:v>45409</c:v>
                </c:pt>
                <c:pt idx="27">
                  <c:v>45410</c:v>
                </c:pt>
                <c:pt idx="28">
                  <c:v>45411</c:v>
                </c:pt>
                <c:pt idx="29">
                  <c:v>45412</c:v>
                </c:pt>
              </c:numCache>
            </c:numRef>
          </c:cat>
          <c:val>
            <c:numRef>
              <c:f>'CSSG_Vip Ibérico (2)'!$AC$36:$AC$66</c:f>
              <c:numCache>
                <c:formatCode>General</c:formatCode>
                <c:ptCount val="31"/>
                <c:pt idx="0">
                  <c:v>11618093</c:v>
                </c:pt>
                <c:pt idx="1">
                  <c:v>9892757</c:v>
                </c:pt>
                <c:pt idx="2">
                  <c:v>13723757</c:v>
                </c:pt>
                <c:pt idx="3">
                  <c:v>13159757</c:v>
                </c:pt>
                <c:pt idx="4">
                  <c:v>11243757</c:v>
                </c:pt>
                <c:pt idx="5">
                  <c:v>7934710</c:v>
                </c:pt>
                <c:pt idx="6">
                  <c:v>6561650</c:v>
                </c:pt>
                <c:pt idx="7">
                  <c:v>11595757</c:v>
                </c:pt>
                <c:pt idx="8">
                  <c:v>11051757</c:v>
                </c:pt>
                <c:pt idx="9">
                  <c:v>10796757</c:v>
                </c:pt>
                <c:pt idx="10">
                  <c:v>14066757</c:v>
                </c:pt>
                <c:pt idx="11">
                  <c:v>13923757</c:v>
                </c:pt>
                <c:pt idx="12">
                  <c:v>9155749</c:v>
                </c:pt>
                <c:pt idx="13">
                  <c:v>8367724</c:v>
                </c:pt>
                <c:pt idx="14">
                  <c:v>10591757</c:v>
                </c:pt>
                <c:pt idx="15">
                  <c:v>11290757</c:v>
                </c:pt>
                <c:pt idx="16">
                  <c:v>11179757</c:v>
                </c:pt>
                <c:pt idx="17">
                  <c:v>12943757</c:v>
                </c:pt>
                <c:pt idx="18">
                  <c:v>11622756</c:v>
                </c:pt>
                <c:pt idx="19">
                  <c:v>8129724</c:v>
                </c:pt>
                <c:pt idx="20">
                  <c:v>8542726</c:v>
                </c:pt>
                <c:pt idx="21">
                  <c:v>10117740</c:v>
                </c:pt>
                <c:pt idx="22">
                  <c:v>10522757</c:v>
                </c:pt>
                <c:pt idx="23">
                  <c:v>10639757</c:v>
                </c:pt>
                <c:pt idx="24">
                  <c:v>10475757</c:v>
                </c:pt>
                <c:pt idx="25">
                  <c:v>10543740</c:v>
                </c:pt>
                <c:pt idx="26">
                  <c:v>9703757</c:v>
                </c:pt>
                <c:pt idx="27">
                  <c:v>8695718</c:v>
                </c:pt>
                <c:pt idx="28">
                  <c:v>10411757</c:v>
                </c:pt>
                <c:pt idx="29">
                  <c:v>12591807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9A1C-483C-AB88-E1A632701CD6}"/>
            </c:ext>
          </c:extLst>
        </c:ser>
        <c:ser>
          <c:idx val="9"/>
          <c:order val="6"/>
          <c:tx>
            <c:strRef>
              <c:f>'CSSG_Vip Ibérico (2)'!$AJ$35</c:f>
              <c:strCache>
                <c:ptCount val="1"/>
                <c:pt idx="0">
                  <c:v>Maior utilização entrada</c:v>
                </c:pt>
              </c:strCache>
            </c:strRef>
          </c:tx>
          <c:spPr>
            <a:solidFill>
              <a:srgbClr val="70AD47"/>
            </a:solidFill>
            <a:ln>
              <a:solidFill>
                <a:srgbClr val="548235"/>
              </a:solidFill>
            </a:ln>
            <a:effectLst/>
          </c:spPr>
          <c:invertIfNegative val="0"/>
          <c:dLbls>
            <c:dLbl>
              <c:idx val="10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9A1C-483C-AB88-E1A632701CD6}"/>
                </c:ext>
              </c:extLst>
            </c:dLbl>
            <c:numFmt formatCode="#,##0.0" sourceLinked="0"/>
            <c:spPr>
              <a:solidFill>
                <a:srgbClr val="70AD47"/>
              </a:solidFill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'CSSG_Vip Ibérico (2)'!$Z$36:$Z$66</c:f>
              <c:numCache>
                <c:formatCode>m/d/yyyy</c:formatCode>
                <c:ptCount val="31"/>
                <c:pt idx="0">
                  <c:v>45383</c:v>
                </c:pt>
                <c:pt idx="1">
                  <c:v>45384</c:v>
                </c:pt>
                <c:pt idx="2">
                  <c:v>45385</c:v>
                </c:pt>
                <c:pt idx="3">
                  <c:v>45386</c:v>
                </c:pt>
                <c:pt idx="4">
                  <c:v>45387</c:v>
                </c:pt>
                <c:pt idx="5">
                  <c:v>45388</c:v>
                </c:pt>
                <c:pt idx="6">
                  <c:v>45389</c:v>
                </c:pt>
                <c:pt idx="7">
                  <c:v>45390</c:v>
                </c:pt>
                <c:pt idx="8">
                  <c:v>45391</c:v>
                </c:pt>
                <c:pt idx="9">
                  <c:v>45392</c:v>
                </c:pt>
                <c:pt idx="10">
                  <c:v>45393</c:v>
                </c:pt>
                <c:pt idx="11">
                  <c:v>45394</c:v>
                </c:pt>
                <c:pt idx="12">
                  <c:v>45395</c:v>
                </c:pt>
                <c:pt idx="13">
                  <c:v>45396</c:v>
                </c:pt>
                <c:pt idx="14">
                  <c:v>45397</c:v>
                </c:pt>
                <c:pt idx="15">
                  <c:v>45398</c:v>
                </c:pt>
                <c:pt idx="16">
                  <c:v>45399</c:v>
                </c:pt>
                <c:pt idx="17">
                  <c:v>45400</c:v>
                </c:pt>
                <c:pt idx="18">
                  <c:v>45401</c:v>
                </c:pt>
                <c:pt idx="19">
                  <c:v>45402</c:v>
                </c:pt>
                <c:pt idx="20">
                  <c:v>45403</c:v>
                </c:pt>
                <c:pt idx="21">
                  <c:v>45404</c:v>
                </c:pt>
                <c:pt idx="22">
                  <c:v>45405</c:v>
                </c:pt>
                <c:pt idx="23">
                  <c:v>45406</c:v>
                </c:pt>
                <c:pt idx="24">
                  <c:v>45407</c:v>
                </c:pt>
                <c:pt idx="25">
                  <c:v>45408</c:v>
                </c:pt>
                <c:pt idx="26">
                  <c:v>45409</c:v>
                </c:pt>
                <c:pt idx="27">
                  <c:v>45410</c:v>
                </c:pt>
                <c:pt idx="28">
                  <c:v>45411</c:v>
                </c:pt>
                <c:pt idx="29">
                  <c:v>45412</c:v>
                </c:pt>
              </c:numCache>
            </c:numRef>
          </c:cat>
          <c:val>
            <c:numRef>
              <c:f>'CSSG_Vip Ibérico (2)'!$AJ$36:$AJ$66</c:f>
              <c:numCache>
                <c:formatCode>General</c:formatCode>
                <c:ptCount val="31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14066757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#N/A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#N/A</c:v>
                </c:pt>
                <c:pt idx="26">
                  <c:v>#N/A</c:v>
                </c:pt>
                <c:pt idx="27">
                  <c:v>#N/A</c:v>
                </c:pt>
                <c:pt idx="28">
                  <c:v>#N/A</c:v>
                </c:pt>
                <c:pt idx="29">
                  <c:v>#N/A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9A1C-483C-AB88-E1A632701CD6}"/>
            </c:ext>
          </c:extLst>
        </c:ser>
        <c:ser>
          <c:idx val="12"/>
          <c:order val="7"/>
          <c:tx>
            <c:strRef>
              <c:f>'CSSG_Vip Ibérico (2)'!$AH$35</c:f>
              <c:strCache>
                <c:ptCount val="1"/>
                <c:pt idx="0">
                  <c:v>UtilizaçãoS</c:v>
                </c:pt>
              </c:strCache>
            </c:strRef>
          </c:tx>
          <c:spPr>
            <a:solidFill>
              <a:srgbClr val="92D050"/>
            </a:solidFill>
            <a:ln>
              <a:solidFill>
                <a:srgbClr val="37788C"/>
              </a:solidFill>
            </a:ln>
            <a:effectLst/>
          </c:spPr>
          <c:invertIfNegative val="0"/>
          <c:dPt>
            <c:idx val="9"/>
            <c:invertIfNegative val="0"/>
            <c:bubble3D val="0"/>
            <c:spPr>
              <a:solidFill>
                <a:srgbClr val="70AD47"/>
              </a:solidFill>
              <a:ln>
                <a:solidFill>
                  <a:srgbClr val="37788C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9A1C-483C-AB88-E1A632701CD6}"/>
              </c:ext>
            </c:extLst>
          </c:dPt>
          <c:dPt>
            <c:idx val="15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A-9A1C-483C-AB88-E1A632701CD6}"/>
              </c:ext>
            </c:extLst>
          </c:dPt>
          <c:cat>
            <c:numRef>
              <c:f>'CSSG_Vip Ibérico (2)'!$Z$36:$Z$66</c:f>
              <c:numCache>
                <c:formatCode>m/d/yyyy</c:formatCode>
                <c:ptCount val="31"/>
                <c:pt idx="0">
                  <c:v>45383</c:v>
                </c:pt>
                <c:pt idx="1">
                  <c:v>45384</c:v>
                </c:pt>
                <c:pt idx="2">
                  <c:v>45385</c:v>
                </c:pt>
                <c:pt idx="3">
                  <c:v>45386</c:v>
                </c:pt>
                <c:pt idx="4">
                  <c:v>45387</c:v>
                </c:pt>
                <c:pt idx="5">
                  <c:v>45388</c:v>
                </c:pt>
                <c:pt idx="6">
                  <c:v>45389</c:v>
                </c:pt>
                <c:pt idx="7">
                  <c:v>45390</c:v>
                </c:pt>
                <c:pt idx="8">
                  <c:v>45391</c:v>
                </c:pt>
                <c:pt idx="9">
                  <c:v>45392</c:v>
                </c:pt>
                <c:pt idx="10">
                  <c:v>45393</c:v>
                </c:pt>
                <c:pt idx="11">
                  <c:v>45394</c:v>
                </c:pt>
                <c:pt idx="12">
                  <c:v>45395</c:v>
                </c:pt>
                <c:pt idx="13">
                  <c:v>45396</c:v>
                </c:pt>
                <c:pt idx="14">
                  <c:v>45397</c:v>
                </c:pt>
                <c:pt idx="15">
                  <c:v>45398</c:v>
                </c:pt>
                <c:pt idx="16">
                  <c:v>45399</c:v>
                </c:pt>
                <c:pt idx="17">
                  <c:v>45400</c:v>
                </c:pt>
                <c:pt idx="18">
                  <c:v>45401</c:v>
                </c:pt>
                <c:pt idx="19">
                  <c:v>45402</c:v>
                </c:pt>
                <c:pt idx="20">
                  <c:v>45403</c:v>
                </c:pt>
                <c:pt idx="21">
                  <c:v>45404</c:v>
                </c:pt>
                <c:pt idx="22">
                  <c:v>45405</c:v>
                </c:pt>
                <c:pt idx="23">
                  <c:v>45406</c:v>
                </c:pt>
                <c:pt idx="24">
                  <c:v>45407</c:v>
                </c:pt>
                <c:pt idx="25">
                  <c:v>45408</c:v>
                </c:pt>
                <c:pt idx="26">
                  <c:v>45409</c:v>
                </c:pt>
                <c:pt idx="27">
                  <c:v>45410</c:v>
                </c:pt>
                <c:pt idx="28">
                  <c:v>45411</c:v>
                </c:pt>
                <c:pt idx="29">
                  <c:v>45412</c:v>
                </c:pt>
              </c:numCache>
            </c:numRef>
          </c:cat>
          <c:val>
            <c:numRef>
              <c:f>'CSSG_Vip Ibérico (2)'!$AH$36:$AH$66</c:f>
              <c:numCache>
                <c:formatCode>General</c:formatCode>
                <c:ptCount val="31"/>
                <c:pt idx="0">
                  <c:v>-10260897</c:v>
                </c:pt>
                <c:pt idx="1">
                  <c:v>-39250791</c:v>
                </c:pt>
                <c:pt idx="2">
                  <c:v>-31751104</c:v>
                </c:pt>
                <c:pt idx="3">
                  <c:v>-28487516</c:v>
                </c:pt>
                <c:pt idx="4">
                  <c:v>-37684247</c:v>
                </c:pt>
                <c:pt idx="5">
                  <c:v>-33032166</c:v>
                </c:pt>
                <c:pt idx="6">
                  <c:v>-36933831</c:v>
                </c:pt>
                <c:pt idx="7">
                  <c:v>-32186328</c:v>
                </c:pt>
                <c:pt idx="8">
                  <c:v>-35184968</c:v>
                </c:pt>
                <c:pt idx="9">
                  <c:v>-26092035</c:v>
                </c:pt>
                <c:pt idx="10">
                  <c:v>-34985139</c:v>
                </c:pt>
                <c:pt idx="11">
                  <c:v>-34883134</c:v>
                </c:pt>
                <c:pt idx="12">
                  <c:v>-38781801</c:v>
                </c:pt>
                <c:pt idx="13">
                  <c:v>-31460888</c:v>
                </c:pt>
                <c:pt idx="14">
                  <c:v>-38784188</c:v>
                </c:pt>
                <c:pt idx="15">
                  <c:v>-31251988</c:v>
                </c:pt>
                <c:pt idx="16">
                  <c:v>-32855801</c:v>
                </c:pt>
                <c:pt idx="17">
                  <c:v>-36484247</c:v>
                </c:pt>
                <c:pt idx="18">
                  <c:v>-36284552</c:v>
                </c:pt>
                <c:pt idx="19">
                  <c:v>-32987517</c:v>
                </c:pt>
                <c:pt idx="20">
                  <c:v>-36483356</c:v>
                </c:pt>
                <c:pt idx="21">
                  <c:v>-27183950</c:v>
                </c:pt>
                <c:pt idx="22">
                  <c:v>-36582777</c:v>
                </c:pt>
                <c:pt idx="23">
                  <c:v>-38283950</c:v>
                </c:pt>
                <c:pt idx="24">
                  <c:v>-39384604</c:v>
                </c:pt>
                <c:pt idx="25">
                  <c:v>-41782888</c:v>
                </c:pt>
                <c:pt idx="26">
                  <c:v>-39581275</c:v>
                </c:pt>
                <c:pt idx="27">
                  <c:v>-43886744</c:v>
                </c:pt>
                <c:pt idx="28">
                  <c:v>-37933371</c:v>
                </c:pt>
                <c:pt idx="29">
                  <c:v>-42983355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9A1C-483C-AB88-E1A632701CD6}"/>
            </c:ext>
          </c:extLst>
        </c:ser>
        <c:ser>
          <c:idx val="11"/>
          <c:order val="14"/>
          <c:tx>
            <c:strRef>
              <c:f>'CSSG_Vip Ibérico (2)'!$AM$35</c:f>
              <c:strCache>
                <c:ptCount val="1"/>
                <c:pt idx="0">
                  <c:v>Maior Uti. Saida</c:v>
                </c:pt>
              </c:strCache>
            </c:strRef>
          </c:tx>
          <c:spPr>
            <a:solidFill>
              <a:srgbClr val="70AD47"/>
            </a:solidFill>
            <a:ln>
              <a:solidFill>
                <a:srgbClr val="54822B"/>
              </a:solidFill>
            </a:ln>
            <a:effectLst/>
          </c:spPr>
          <c:invertIfNegative val="0"/>
          <c:dLbls>
            <c:dLbl>
              <c:idx val="27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9A1C-483C-AB88-E1A632701CD6}"/>
                </c:ext>
              </c:extLst>
            </c:dLbl>
            <c:numFmt formatCode="#,##0.0" sourceLinked="0"/>
            <c:spPr>
              <a:solidFill>
                <a:srgbClr val="70AD47"/>
              </a:solidFill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900"/>
                </a:pPr>
                <a:endParaRPr lang="pt-PT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'CSSG_Vip Ibérico (2)'!$Z$36:$Z$66</c:f>
              <c:numCache>
                <c:formatCode>m/d/yyyy</c:formatCode>
                <c:ptCount val="31"/>
                <c:pt idx="0">
                  <c:v>45383</c:v>
                </c:pt>
                <c:pt idx="1">
                  <c:v>45384</c:v>
                </c:pt>
                <c:pt idx="2">
                  <c:v>45385</c:v>
                </c:pt>
                <c:pt idx="3">
                  <c:v>45386</c:v>
                </c:pt>
                <c:pt idx="4">
                  <c:v>45387</c:v>
                </c:pt>
                <c:pt idx="5">
                  <c:v>45388</c:v>
                </c:pt>
                <c:pt idx="6">
                  <c:v>45389</c:v>
                </c:pt>
                <c:pt idx="7">
                  <c:v>45390</c:v>
                </c:pt>
                <c:pt idx="8">
                  <c:v>45391</c:v>
                </c:pt>
                <c:pt idx="9">
                  <c:v>45392</c:v>
                </c:pt>
                <c:pt idx="10">
                  <c:v>45393</c:v>
                </c:pt>
                <c:pt idx="11">
                  <c:v>45394</c:v>
                </c:pt>
                <c:pt idx="12">
                  <c:v>45395</c:v>
                </c:pt>
                <c:pt idx="13">
                  <c:v>45396</c:v>
                </c:pt>
                <c:pt idx="14">
                  <c:v>45397</c:v>
                </c:pt>
                <c:pt idx="15">
                  <c:v>45398</c:v>
                </c:pt>
                <c:pt idx="16">
                  <c:v>45399</c:v>
                </c:pt>
                <c:pt idx="17">
                  <c:v>45400</c:v>
                </c:pt>
                <c:pt idx="18">
                  <c:v>45401</c:v>
                </c:pt>
                <c:pt idx="19">
                  <c:v>45402</c:v>
                </c:pt>
                <c:pt idx="20">
                  <c:v>45403</c:v>
                </c:pt>
                <c:pt idx="21">
                  <c:v>45404</c:v>
                </c:pt>
                <c:pt idx="22">
                  <c:v>45405</c:v>
                </c:pt>
                <c:pt idx="23">
                  <c:v>45406</c:v>
                </c:pt>
                <c:pt idx="24">
                  <c:v>45407</c:v>
                </c:pt>
                <c:pt idx="25">
                  <c:v>45408</c:v>
                </c:pt>
                <c:pt idx="26">
                  <c:v>45409</c:v>
                </c:pt>
                <c:pt idx="27">
                  <c:v>45410</c:v>
                </c:pt>
                <c:pt idx="28">
                  <c:v>45411</c:v>
                </c:pt>
                <c:pt idx="29">
                  <c:v>45412</c:v>
                </c:pt>
              </c:numCache>
            </c:numRef>
          </c:cat>
          <c:val>
            <c:numRef>
              <c:f>'CSSG_Vip Ibérico (2)'!$AM$36:$AM$66</c:f>
              <c:numCache>
                <c:formatCode>General</c:formatCode>
                <c:ptCount val="31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#N/A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#N/A</c:v>
                </c:pt>
                <c:pt idx="26">
                  <c:v>#N/A</c:v>
                </c:pt>
                <c:pt idx="27">
                  <c:v>-43886744</c:v>
                </c:pt>
                <c:pt idx="28">
                  <c:v>#N/A</c:v>
                </c:pt>
                <c:pt idx="29">
                  <c:v>#N/A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D-9A1C-483C-AB88-E1A632701CD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69403056"/>
        <c:axId val="569404040"/>
      </c:barChart>
      <c:lineChart>
        <c:grouping val="standard"/>
        <c:varyColors val="0"/>
        <c:ser>
          <c:idx val="3"/>
          <c:order val="4"/>
          <c:tx>
            <c:strRef>
              <c:f>'CSSG_Vip Ibérico (2)'!$AD$35</c:f>
              <c:strCache>
                <c:ptCount val="1"/>
                <c:pt idx="0">
                  <c:v>Físico</c:v>
                </c:pt>
              </c:strCache>
            </c:strRef>
          </c:tx>
          <c:spPr>
            <a:ln w="28575" cap="rnd">
              <a:solidFill>
                <a:srgbClr val="FFC000"/>
              </a:solidFill>
              <a:round/>
            </a:ln>
            <a:effectLst/>
          </c:spPr>
          <c:marker>
            <c:symbol val="none"/>
          </c:marker>
          <c:dPt>
            <c:idx val="28"/>
            <c:bubble3D val="0"/>
            <c:extLst>
              <c:ext xmlns:c16="http://schemas.microsoft.com/office/drawing/2014/chart" uri="{C3380CC4-5D6E-409C-BE32-E72D297353CC}">
                <c16:uniqueId val="{0000000E-9A1C-483C-AB88-E1A632701CD6}"/>
              </c:ext>
            </c:extLst>
          </c:dPt>
          <c:dLbls>
            <c:dLbl>
              <c:idx val="27"/>
              <c:numFmt formatCode="#,##0" sourceLinked="0"/>
              <c:spPr>
                <a:solidFill>
                  <a:srgbClr val="FFC000"/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0" tIns="19050" rIns="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P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F-9A1C-483C-AB88-E1A632701CD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'CSSG_Vip Ibérico (2)'!$Z$36:$Z$66</c:f>
              <c:numCache>
                <c:formatCode>m/d/yyyy</c:formatCode>
                <c:ptCount val="31"/>
                <c:pt idx="0">
                  <c:v>45383</c:v>
                </c:pt>
                <c:pt idx="1">
                  <c:v>45384</c:v>
                </c:pt>
                <c:pt idx="2">
                  <c:v>45385</c:v>
                </c:pt>
                <c:pt idx="3">
                  <c:v>45386</c:v>
                </c:pt>
                <c:pt idx="4">
                  <c:v>45387</c:v>
                </c:pt>
                <c:pt idx="5">
                  <c:v>45388</c:v>
                </c:pt>
                <c:pt idx="6">
                  <c:v>45389</c:v>
                </c:pt>
                <c:pt idx="7">
                  <c:v>45390</c:v>
                </c:pt>
                <c:pt idx="8">
                  <c:v>45391</c:v>
                </c:pt>
                <c:pt idx="9">
                  <c:v>45392</c:v>
                </c:pt>
                <c:pt idx="10">
                  <c:v>45393</c:v>
                </c:pt>
                <c:pt idx="11">
                  <c:v>45394</c:v>
                </c:pt>
                <c:pt idx="12">
                  <c:v>45395</c:v>
                </c:pt>
                <c:pt idx="13">
                  <c:v>45396</c:v>
                </c:pt>
                <c:pt idx="14">
                  <c:v>45397</c:v>
                </c:pt>
                <c:pt idx="15">
                  <c:v>45398</c:v>
                </c:pt>
                <c:pt idx="16">
                  <c:v>45399</c:v>
                </c:pt>
                <c:pt idx="17">
                  <c:v>45400</c:v>
                </c:pt>
                <c:pt idx="18">
                  <c:v>45401</c:v>
                </c:pt>
                <c:pt idx="19">
                  <c:v>45402</c:v>
                </c:pt>
                <c:pt idx="20">
                  <c:v>45403</c:v>
                </c:pt>
                <c:pt idx="21">
                  <c:v>45404</c:v>
                </c:pt>
                <c:pt idx="22">
                  <c:v>45405</c:v>
                </c:pt>
                <c:pt idx="23">
                  <c:v>45406</c:v>
                </c:pt>
                <c:pt idx="24">
                  <c:v>45407</c:v>
                </c:pt>
                <c:pt idx="25">
                  <c:v>45408</c:v>
                </c:pt>
                <c:pt idx="26">
                  <c:v>45409</c:v>
                </c:pt>
                <c:pt idx="27">
                  <c:v>45410</c:v>
                </c:pt>
                <c:pt idx="28">
                  <c:v>45411</c:v>
                </c:pt>
                <c:pt idx="29">
                  <c:v>45412</c:v>
                </c:pt>
              </c:numCache>
            </c:numRef>
          </c:cat>
          <c:val>
            <c:numRef>
              <c:f>'CSSG_Vip Ibérico (2)'!$AE$36:$AE$66</c:f>
              <c:numCache>
                <c:formatCode>General</c:formatCode>
                <c:ptCount val="31"/>
                <c:pt idx="0">
                  <c:v>14607435.22621185</c:v>
                </c:pt>
                <c:pt idx="1">
                  <c:v>-29929487.792738877</c:v>
                </c:pt>
                <c:pt idx="2">
                  <c:v>-18774231.089367643</c:v>
                </c:pt>
                <c:pt idx="3">
                  <c:v>-26086542</c:v>
                </c:pt>
                <c:pt idx="4">
                  <c:v>-24545838.03710353</c:v>
                </c:pt>
                <c:pt idx="5">
                  <c:v>-24740264.692798723</c:v>
                </c:pt>
                <c:pt idx="6">
                  <c:v>-28270207.041292638</c:v>
                </c:pt>
                <c:pt idx="7">
                  <c:v>-24181470.146818273</c:v>
                </c:pt>
                <c:pt idx="8">
                  <c:v>-22479041.074805506</c:v>
                </c:pt>
                <c:pt idx="9">
                  <c:v>-36323723</c:v>
                </c:pt>
                <c:pt idx="10">
                  <c:v>-6693910</c:v>
                </c:pt>
                <c:pt idx="11">
                  <c:v>-7297705</c:v>
                </c:pt>
                <c:pt idx="12">
                  <c:v>-35295969.325154595</c:v>
                </c:pt>
                <c:pt idx="13">
                  <c:v>-23484471.254538201</c:v>
                </c:pt>
                <c:pt idx="14">
                  <c:v>-30838630.42768801</c:v>
                </c:pt>
                <c:pt idx="15">
                  <c:v>-11989957.828047078</c:v>
                </c:pt>
                <c:pt idx="16">
                  <c:v>-37921198.453221627</c:v>
                </c:pt>
                <c:pt idx="17">
                  <c:v>-15828769</c:v>
                </c:pt>
                <c:pt idx="18">
                  <c:v>-26987953</c:v>
                </c:pt>
                <c:pt idx="19">
                  <c:v>-34264530.365449831</c:v>
                </c:pt>
                <c:pt idx="20">
                  <c:v>-14606519.432475563</c:v>
                </c:pt>
                <c:pt idx="21">
                  <c:v>-37271104</c:v>
                </c:pt>
                <c:pt idx="22">
                  <c:v>-4171702.4935168559</c:v>
                </c:pt>
                <c:pt idx="23">
                  <c:v>-35575383</c:v>
                </c:pt>
                <c:pt idx="24">
                  <c:v>-20024973</c:v>
                </c:pt>
                <c:pt idx="25">
                  <c:v>-31867838</c:v>
                </c:pt>
                <c:pt idx="26">
                  <c:v>-29637890.529024538</c:v>
                </c:pt>
                <c:pt idx="27">
                  <c:v>-37814547</c:v>
                </c:pt>
                <c:pt idx="28">
                  <c:v>-25392678.765409935</c:v>
                </c:pt>
                <c:pt idx="29">
                  <c:v>-27311712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0-9A1C-483C-AB88-E1A632701CD6}"/>
            </c:ext>
          </c:extLst>
        </c:ser>
        <c:ser>
          <c:idx val="14"/>
          <c:order val="8"/>
          <c:spPr>
            <a:ln w="28575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'CSSG_Vip Ibérico (2)'!$Z$36:$Z$66</c:f>
              <c:numCache>
                <c:formatCode>m/d/yyyy</c:formatCode>
                <c:ptCount val="31"/>
                <c:pt idx="0">
                  <c:v>45383</c:v>
                </c:pt>
                <c:pt idx="1">
                  <c:v>45384</c:v>
                </c:pt>
                <c:pt idx="2">
                  <c:v>45385</c:v>
                </c:pt>
                <c:pt idx="3">
                  <c:v>45386</c:v>
                </c:pt>
                <c:pt idx="4">
                  <c:v>45387</c:v>
                </c:pt>
                <c:pt idx="5">
                  <c:v>45388</c:v>
                </c:pt>
                <c:pt idx="6">
                  <c:v>45389</c:v>
                </c:pt>
                <c:pt idx="7">
                  <c:v>45390</c:v>
                </c:pt>
                <c:pt idx="8">
                  <c:v>45391</c:v>
                </c:pt>
                <c:pt idx="9">
                  <c:v>45392</c:v>
                </c:pt>
                <c:pt idx="10">
                  <c:v>45393</c:v>
                </c:pt>
                <c:pt idx="11">
                  <c:v>45394</c:v>
                </c:pt>
                <c:pt idx="12">
                  <c:v>45395</c:v>
                </c:pt>
                <c:pt idx="13">
                  <c:v>45396</c:v>
                </c:pt>
                <c:pt idx="14">
                  <c:v>45397</c:v>
                </c:pt>
                <c:pt idx="15">
                  <c:v>45398</c:v>
                </c:pt>
                <c:pt idx="16">
                  <c:v>45399</c:v>
                </c:pt>
                <c:pt idx="17">
                  <c:v>45400</c:v>
                </c:pt>
                <c:pt idx="18">
                  <c:v>45401</c:v>
                </c:pt>
                <c:pt idx="19">
                  <c:v>45402</c:v>
                </c:pt>
                <c:pt idx="20">
                  <c:v>45403</c:v>
                </c:pt>
                <c:pt idx="21">
                  <c:v>45404</c:v>
                </c:pt>
                <c:pt idx="22">
                  <c:v>45405</c:v>
                </c:pt>
                <c:pt idx="23">
                  <c:v>45406</c:v>
                </c:pt>
                <c:pt idx="24">
                  <c:v>45407</c:v>
                </c:pt>
                <c:pt idx="25">
                  <c:v>45408</c:v>
                </c:pt>
                <c:pt idx="26">
                  <c:v>45409</c:v>
                </c:pt>
                <c:pt idx="27">
                  <c:v>45410</c:v>
                </c:pt>
                <c:pt idx="28">
                  <c:v>45411</c:v>
                </c:pt>
                <c:pt idx="29">
                  <c:v>45412</c:v>
                </c:pt>
              </c:numCache>
            </c:numRef>
          </c:cat>
          <c:val>
            <c:numRef>
              <c:f>'CSSG_Vip Ibérico (2)'!$AA$36:$AA$66</c:f>
              <c:numCache>
                <c:formatCode>General</c:formatCode>
                <c:ptCount val="31"/>
                <c:pt idx="0">
                  <c:v>144000000</c:v>
                </c:pt>
                <c:pt idx="1">
                  <c:v>144000000</c:v>
                </c:pt>
                <c:pt idx="2">
                  <c:v>144000000</c:v>
                </c:pt>
                <c:pt idx="3">
                  <c:v>144000000</c:v>
                </c:pt>
                <c:pt idx="4">
                  <c:v>144000000</c:v>
                </c:pt>
                <c:pt idx="5">
                  <c:v>144000000</c:v>
                </c:pt>
                <c:pt idx="6">
                  <c:v>144000000</c:v>
                </c:pt>
                <c:pt idx="7">
                  <c:v>144000000</c:v>
                </c:pt>
                <c:pt idx="8">
                  <c:v>144000000</c:v>
                </c:pt>
                <c:pt idx="9">
                  <c:v>144000000</c:v>
                </c:pt>
                <c:pt idx="10">
                  <c:v>144000000</c:v>
                </c:pt>
                <c:pt idx="11">
                  <c:v>144000000</c:v>
                </c:pt>
                <c:pt idx="12">
                  <c:v>144000000</c:v>
                </c:pt>
                <c:pt idx="13">
                  <c:v>144000000</c:v>
                </c:pt>
                <c:pt idx="14">
                  <c:v>144000000</c:v>
                </c:pt>
                <c:pt idx="15">
                  <c:v>144000000</c:v>
                </c:pt>
                <c:pt idx="16">
                  <c:v>144000000</c:v>
                </c:pt>
                <c:pt idx="17">
                  <c:v>144000000</c:v>
                </c:pt>
                <c:pt idx="18">
                  <c:v>144000000</c:v>
                </c:pt>
                <c:pt idx="19">
                  <c:v>144000000</c:v>
                </c:pt>
                <c:pt idx="20">
                  <c:v>144000000</c:v>
                </c:pt>
                <c:pt idx="21">
                  <c:v>144000000</c:v>
                </c:pt>
                <c:pt idx="22">
                  <c:v>144000000</c:v>
                </c:pt>
                <c:pt idx="23">
                  <c:v>144000000</c:v>
                </c:pt>
                <c:pt idx="24">
                  <c:v>144000000</c:v>
                </c:pt>
                <c:pt idx="25">
                  <c:v>144000000</c:v>
                </c:pt>
                <c:pt idx="26">
                  <c:v>144000000</c:v>
                </c:pt>
                <c:pt idx="27">
                  <c:v>144000000</c:v>
                </c:pt>
                <c:pt idx="28">
                  <c:v>144000000</c:v>
                </c:pt>
                <c:pt idx="29">
                  <c:v>144000000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1-9A1C-483C-AB88-E1A632701CD6}"/>
            </c:ext>
          </c:extLst>
        </c:ser>
        <c:ser>
          <c:idx val="15"/>
          <c:order val="9"/>
          <c:spPr>
            <a:ln w="28575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'CSSG_Vip Ibérico (2)'!$Z$36:$Z$66</c:f>
              <c:numCache>
                <c:formatCode>m/d/yyyy</c:formatCode>
                <c:ptCount val="31"/>
                <c:pt idx="0">
                  <c:v>45383</c:v>
                </c:pt>
                <c:pt idx="1">
                  <c:v>45384</c:v>
                </c:pt>
                <c:pt idx="2">
                  <c:v>45385</c:v>
                </c:pt>
                <c:pt idx="3">
                  <c:v>45386</c:v>
                </c:pt>
                <c:pt idx="4">
                  <c:v>45387</c:v>
                </c:pt>
                <c:pt idx="5">
                  <c:v>45388</c:v>
                </c:pt>
                <c:pt idx="6">
                  <c:v>45389</c:v>
                </c:pt>
                <c:pt idx="7">
                  <c:v>45390</c:v>
                </c:pt>
                <c:pt idx="8">
                  <c:v>45391</c:v>
                </c:pt>
                <c:pt idx="9">
                  <c:v>45392</c:v>
                </c:pt>
                <c:pt idx="10">
                  <c:v>45393</c:v>
                </c:pt>
                <c:pt idx="11">
                  <c:v>45394</c:v>
                </c:pt>
                <c:pt idx="12">
                  <c:v>45395</c:v>
                </c:pt>
                <c:pt idx="13">
                  <c:v>45396</c:v>
                </c:pt>
                <c:pt idx="14">
                  <c:v>45397</c:v>
                </c:pt>
                <c:pt idx="15">
                  <c:v>45398</c:v>
                </c:pt>
                <c:pt idx="16">
                  <c:v>45399</c:v>
                </c:pt>
                <c:pt idx="17">
                  <c:v>45400</c:v>
                </c:pt>
                <c:pt idx="18">
                  <c:v>45401</c:v>
                </c:pt>
                <c:pt idx="19">
                  <c:v>45402</c:v>
                </c:pt>
                <c:pt idx="20">
                  <c:v>45403</c:v>
                </c:pt>
                <c:pt idx="21">
                  <c:v>45404</c:v>
                </c:pt>
                <c:pt idx="22">
                  <c:v>45405</c:v>
                </c:pt>
                <c:pt idx="23">
                  <c:v>45406</c:v>
                </c:pt>
                <c:pt idx="24">
                  <c:v>45407</c:v>
                </c:pt>
                <c:pt idx="25">
                  <c:v>45408</c:v>
                </c:pt>
                <c:pt idx="26">
                  <c:v>45409</c:v>
                </c:pt>
                <c:pt idx="27">
                  <c:v>45410</c:v>
                </c:pt>
                <c:pt idx="28">
                  <c:v>45411</c:v>
                </c:pt>
                <c:pt idx="29">
                  <c:v>45412</c:v>
                </c:pt>
              </c:numCache>
            </c:numRef>
          </c:cat>
          <c:val>
            <c:numRef>
              <c:f>'CSSG_Vip Ibérico (2)'!$AF$36:$AF$66</c:f>
              <c:numCache>
                <c:formatCode>General</c:formatCode>
                <c:ptCount val="31"/>
                <c:pt idx="0">
                  <c:v>-80000000</c:v>
                </c:pt>
                <c:pt idx="1">
                  <c:v>-80000000</c:v>
                </c:pt>
                <c:pt idx="2">
                  <c:v>-80000000</c:v>
                </c:pt>
                <c:pt idx="3">
                  <c:v>-80000000</c:v>
                </c:pt>
                <c:pt idx="4">
                  <c:v>-80000000</c:v>
                </c:pt>
                <c:pt idx="5">
                  <c:v>-80000000</c:v>
                </c:pt>
                <c:pt idx="6">
                  <c:v>-80000000</c:v>
                </c:pt>
                <c:pt idx="7">
                  <c:v>-80000000</c:v>
                </c:pt>
                <c:pt idx="8">
                  <c:v>-80000000</c:v>
                </c:pt>
                <c:pt idx="9">
                  <c:v>-80000000</c:v>
                </c:pt>
                <c:pt idx="10">
                  <c:v>-80000000</c:v>
                </c:pt>
                <c:pt idx="11">
                  <c:v>-80000000</c:v>
                </c:pt>
                <c:pt idx="12">
                  <c:v>-80000000</c:v>
                </c:pt>
                <c:pt idx="13">
                  <c:v>-80000000</c:v>
                </c:pt>
                <c:pt idx="14">
                  <c:v>-80000000</c:v>
                </c:pt>
                <c:pt idx="15">
                  <c:v>-80000000</c:v>
                </c:pt>
                <c:pt idx="16">
                  <c:v>-80000000</c:v>
                </c:pt>
                <c:pt idx="17">
                  <c:v>-80000000</c:v>
                </c:pt>
                <c:pt idx="18">
                  <c:v>-80000000</c:v>
                </c:pt>
                <c:pt idx="19">
                  <c:v>-80000000</c:v>
                </c:pt>
                <c:pt idx="20">
                  <c:v>-80000000</c:v>
                </c:pt>
                <c:pt idx="21">
                  <c:v>-80000000</c:v>
                </c:pt>
                <c:pt idx="22">
                  <c:v>-80000000</c:v>
                </c:pt>
                <c:pt idx="23">
                  <c:v>-80000000</c:v>
                </c:pt>
                <c:pt idx="24">
                  <c:v>-80000000</c:v>
                </c:pt>
                <c:pt idx="25">
                  <c:v>-80000000</c:v>
                </c:pt>
                <c:pt idx="26">
                  <c:v>-80000000</c:v>
                </c:pt>
                <c:pt idx="27">
                  <c:v>-80000000</c:v>
                </c:pt>
                <c:pt idx="28">
                  <c:v>-80000000</c:v>
                </c:pt>
                <c:pt idx="29">
                  <c:v>-80000000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2-9A1C-483C-AB88-E1A632701CD6}"/>
            </c:ext>
          </c:extLst>
        </c:ser>
        <c:ser>
          <c:idx val="4"/>
          <c:order val="10"/>
          <c:tx>
            <c:strRef>
              <c:f>'CSSG_Vip Ibérico (2)'!$AQ$35</c:f>
              <c:strCache>
                <c:ptCount val="1"/>
                <c:pt idx="0">
                  <c:v>Max. ContrS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diamond"/>
            <c:size val="5"/>
            <c:spPr>
              <a:solidFill>
                <a:schemeClr val="tx2"/>
              </a:solidFill>
              <a:ln w="9525">
                <a:solidFill>
                  <a:schemeClr val="tx2"/>
                </a:solidFill>
              </a:ln>
              <a:effectLst/>
            </c:spPr>
          </c:marker>
          <c:dLbls>
            <c:numFmt formatCode="#,##0" sourceLinked="0"/>
            <c:spPr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  <a:effectLst>
                <a:softEdge rad="31750"/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'CSSG_Vip Ibérico (2)'!$Z$36:$Z$66</c:f>
              <c:numCache>
                <c:formatCode>m/d/yyyy</c:formatCode>
                <c:ptCount val="31"/>
                <c:pt idx="0">
                  <c:v>45383</c:v>
                </c:pt>
                <c:pt idx="1">
                  <c:v>45384</c:v>
                </c:pt>
                <c:pt idx="2">
                  <c:v>45385</c:v>
                </c:pt>
                <c:pt idx="3">
                  <c:v>45386</c:v>
                </c:pt>
                <c:pt idx="4">
                  <c:v>45387</c:v>
                </c:pt>
                <c:pt idx="5">
                  <c:v>45388</c:v>
                </c:pt>
                <c:pt idx="6">
                  <c:v>45389</c:v>
                </c:pt>
                <c:pt idx="7">
                  <c:v>45390</c:v>
                </c:pt>
                <c:pt idx="8">
                  <c:v>45391</c:v>
                </c:pt>
                <c:pt idx="9">
                  <c:v>45392</c:v>
                </c:pt>
                <c:pt idx="10">
                  <c:v>45393</c:v>
                </c:pt>
                <c:pt idx="11">
                  <c:v>45394</c:v>
                </c:pt>
                <c:pt idx="12">
                  <c:v>45395</c:v>
                </c:pt>
                <c:pt idx="13">
                  <c:v>45396</c:v>
                </c:pt>
                <c:pt idx="14">
                  <c:v>45397</c:v>
                </c:pt>
                <c:pt idx="15">
                  <c:v>45398</c:v>
                </c:pt>
                <c:pt idx="16">
                  <c:v>45399</c:v>
                </c:pt>
                <c:pt idx="17">
                  <c:v>45400</c:v>
                </c:pt>
                <c:pt idx="18">
                  <c:v>45401</c:v>
                </c:pt>
                <c:pt idx="19">
                  <c:v>45402</c:v>
                </c:pt>
                <c:pt idx="20">
                  <c:v>45403</c:v>
                </c:pt>
                <c:pt idx="21">
                  <c:v>45404</c:v>
                </c:pt>
                <c:pt idx="22">
                  <c:v>45405</c:v>
                </c:pt>
                <c:pt idx="23">
                  <c:v>45406</c:v>
                </c:pt>
                <c:pt idx="24">
                  <c:v>45407</c:v>
                </c:pt>
                <c:pt idx="25">
                  <c:v>45408</c:v>
                </c:pt>
                <c:pt idx="26">
                  <c:v>45409</c:v>
                </c:pt>
                <c:pt idx="27">
                  <c:v>45410</c:v>
                </c:pt>
                <c:pt idx="28">
                  <c:v>45411</c:v>
                </c:pt>
                <c:pt idx="29">
                  <c:v>45412</c:v>
                </c:pt>
              </c:numCache>
            </c:numRef>
          </c:cat>
          <c:val>
            <c:numRef>
              <c:f>'CSSG_Vip Ibérico (2)'!$AQ$36:$AQ$66</c:f>
              <c:numCache>
                <c:formatCode>General</c:formatCode>
                <c:ptCount val="31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#N/A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#N/A</c:v>
                </c:pt>
                <c:pt idx="26">
                  <c:v>#N/A</c:v>
                </c:pt>
                <c:pt idx="27">
                  <c:v>#N/A</c:v>
                </c:pt>
                <c:pt idx="28">
                  <c:v>#N/A</c:v>
                </c:pt>
                <c:pt idx="29">
                  <c:v>#N/A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3-9A1C-483C-AB88-E1A632701CD6}"/>
            </c:ext>
          </c:extLst>
        </c:ser>
        <c:ser>
          <c:idx val="5"/>
          <c:order val="11"/>
          <c:tx>
            <c:strRef>
              <c:f>'CSSG_Vip Ibérico (2)'!$AK$35</c:f>
              <c:strCache>
                <c:ptCount val="1"/>
                <c:pt idx="0">
                  <c:v>Maior Físico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triangle"/>
            <c:size val="5"/>
            <c:spPr>
              <a:solidFill>
                <a:schemeClr val="accent6"/>
              </a:solidFill>
              <a:ln w="9525">
                <a:solidFill>
                  <a:srgbClr val="FF9900"/>
                </a:solidFill>
              </a:ln>
              <a:effectLst/>
            </c:spPr>
          </c:marker>
          <c:dLbls>
            <c:dLbl>
              <c:idx val="0"/>
              <c:layout>
                <c:manualLayout>
                  <c:x val="-6.3245109559453491E-3"/>
                  <c:y val="-1.622374149115863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9A1C-483C-AB88-E1A632701CD6}"/>
                </c:ext>
              </c:extLst>
            </c:dLbl>
            <c:dLbl>
              <c:idx val="1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900" b="0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/>
                      <a:t>7</a:t>
                    </a:r>
                  </a:p>
                </c:rich>
              </c:tx>
              <c:numFmt formatCode="#,##0" sourceLinked="0"/>
              <c:spPr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  <a:effectLst>
                  <a:softEdge rad="31750"/>
                </a:effectLst>
              </c:spPr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5-9A1C-483C-AB88-E1A632701CD6}"/>
                </c:ext>
              </c:extLst>
            </c:dLbl>
            <c:dLbl>
              <c:idx val="8"/>
              <c:layout>
                <c:manualLayout>
                  <c:x val="-1.0096999769935487E-2"/>
                  <c:y val="-3.924296105136115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6-9A1C-483C-AB88-E1A632701CD6}"/>
                </c:ext>
              </c:extLst>
            </c:dLbl>
            <c:dLbl>
              <c:idx val="9"/>
              <c:layout>
                <c:manualLayout>
                  <c:x val="-1.2621249712419359E-2"/>
                  <c:y val="-2.943222078852086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7-9A1C-483C-AB88-E1A632701CD6}"/>
                </c:ext>
              </c:extLst>
            </c:dLbl>
            <c:dLbl>
              <c:idx val="10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8-9A1C-483C-AB88-E1A632701CD6}"/>
                </c:ext>
              </c:extLst>
            </c:dLbl>
            <c:dLbl>
              <c:idx val="13"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9-9A1C-483C-AB88-E1A632701CD6}"/>
                </c:ext>
              </c:extLst>
            </c:dLbl>
            <c:dLbl>
              <c:idx val="20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A-9A1C-483C-AB88-E1A632701CD6}"/>
                </c:ext>
              </c:extLst>
            </c:dLbl>
            <c:numFmt formatCode="#,##0" sourceLinked="0"/>
            <c:spPr>
              <a:solidFill>
                <a:srgbClr val="FFC000"/>
              </a:solidFill>
              <a:ln>
                <a:noFill/>
              </a:ln>
              <a:effectLst>
                <a:softEdge rad="31750"/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'CSSG_Vip Ibérico (2)'!$Z$36:$Z$66</c:f>
              <c:numCache>
                <c:formatCode>m/d/yyyy</c:formatCode>
                <c:ptCount val="31"/>
                <c:pt idx="0">
                  <c:v>45383</c:v>
                </c:pt>
                <c:pt idx="1">
                  <c:v>45384</c:v>
                </c:pt>
                <c:pt idx="2">
                  <c:v>45385</c:v>
                </c:pt>
                <c:pt idx="3">
                  <c:v>45386</c:v>
                </c:pt>
                <c:pt idx="4">
                  <c:v>45387</c:v>
                </c:pt>
                <c:pt idx="5">
                  <c:v>45388</c:v>
                </c:pt>
                <c:pt idx="6">
                  <c:v>45389</c:v>
                </c:pt>
                <c:pt idx="7">
                  <c:v>45390</c:v>
                </c:pt>
                <c:pt idx="8">
                  <c:v>45391</c:v>
                </c:pt>
                <c:pt idx="9">
                  <c:v>45392</c:v>
                </c:pt>
                <c:pt idx="10">
                  <c:v>45393</c:v>
                </c:pt>
                <c:pt idx="11">
                  <c:v>45394</c:v>
                </c:pt>
                <c:pt idx="12">
                  <c:v>45395</c:v>
                </c:pt>
                <c:pt idx="13">
                  <c:v>45396</c:v>
                </c:pt>
                <c:pt idx="14">
                  <c:v>45397</c:v>
                </c:pt>
                <c:pt idx="15">
                  <c:v>45398</c:v>
                </c:pt>
                <c:pt idx="16">
                  <c:v>45399</c:v>
                </c:pt>
                <c:pt idx="17">
                  <c:v>45400</c:v>
                </c:pt>
                <c:pt idx="18">
                  <c:v>45401</c:v>
                </c:pt>
                <c:pt idx="19">
                  <c:v>45402</c:v>
                </c:pt>
                <c:pt idx="20">
                  <c:v>45403</c:v>
                </c:pt>
                <c:pt idx="21">
                  <c:v>45404</c:v>
                </c:pt>
                <c:pt idx="22">
                  <c:v>45405</c:v>
                </c:pt>
                <c:pt idx="23">
                  <c:v>45406</c:v>
                </c:pt>
                <c:pt idx="24">
                  <c:v>45407</c:v>
                </c:pt>
                <c:pt idx="25">
                  <c:v>45408</c:v>
                </c:pt>
                <c:pt idx="26">
                  <c:v>45409</c:v>
                </c:pt>
                <c:pt idx="27">
                  <c:v>45410</c:v>
                </c:pt>
                <c:pt idx="28">
                  <c:v>45411</c:v>
                </c:pt>
                <c:pt idx="29">
                  <c:v>45412</c:v>
                </c:pt>
              </c:numCache>
            </c:numRef>
          </c:cat>
          <c:val>
            <c:numRef>
              <c:f>'CSSG_Vip Ibérico (2)'!$AK$36:$AK$66</c:f>
              <c:numCache>
                <c:formatCode>General</c:formatCode>
                <c:ptCount val="31"/>
                <c:pt idx="0">
                  <c:v>14607435.22621185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#N/A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#N/A</c:v>
                </c:pt>
                <c:pt idx="26">
                  <c:v>#N/A</c:v>
                </c:pt>
                <c:pt idx="27">
                  <c:v>#N/A</c:v>
                </c:pt>
                <c:pt idx="28">
                  <c:v>#N/A</c:v>
                </c:pt>
                <c:pt idx="29">
                  <c:v>#N/A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B-9A1C-483C-AB88-E1A632701CD6}"/>
            </c:ext>
          </c:extLst>
        </c:ser>
        <c:ser>
          <c:idx val="6"/>
          <c:order val="12"/>
          <c:tx>
            <c:strRef>
              <c:f>'CSSG_Vip Ibérico (2)'!$AL$35</c:f>
              <c:strCache>
                <c:ptCount val="1"/>
                <c:pt idx="0">
                  <c:v>Menor fisico</c:v>
                </c:pt>
              </c:strCache>
            </c:strRef>
          </c:tx>
          <c:spPr>
            <a:ln w="28575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triangle"/>
            <c:size val="5"/>
            <c:spPr>
              <a:solidFill>
                <a:srgbClr val="FF9900"/>
              </a:solidFill>
              <a:ln w="9525">
                <a:solidFill>
                  <a:srgbClr val="FF9900"/>
                </a:solidFill>
              </a:ln>
              <a:effectLst/>
            </c:spPr>
          </c:marker>
          <c:dLbls>
            <c:dLbl>
              <c:idx val="2"/>
              <c:layout>
                <c:manualLayout>
                  <c:x val="-1.9081656468080545E-2"/>
                  <c:y val="3.571951817259251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C-9A1C-483C-AB88-E1A632701CD6}"/>
                </c:ext>
              </c:extLst>
            </c:dLbl>
            <c:dLbl>
              <c:idx val="4"/>
              <c:layout>
                <c:manualLayout>
                  <c:x val="-1.7899162794107235E-2"/>
                  <c:y val="3.741910165438718E-2"/>
                </c:manualLayout>
              </c:layout>
              <c:numFmt formatCode="#,##0" sourceLinked="0"/>
              <c:spPr>
                <a:solidFill>
                  <a:srgbClr val="FFC000"/>
                </a:solidFill>
                <a:ln>
                  <a:noFill/>
                </a:ln>
                <a:effectLst>
                  <a:softEdge rad="31750"/>
                </a:effectLst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PT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D-9A1C-483C-AB88-E1A632701CD6}"/>
                </c:ext>
              </c:extLst>
            </c:dLbl>
            <c:dLbl>
              <c:idx val="16"/>
              <c:layout>
                <c:manualLayout>
                  <c:x val="-6.3245109559453491E-3"/>
                  <c:y val="2.920273468408542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E-9A1C-483C-AB88-E1A632701CD6}"/>
                </c:ext>
              </c:extLst>
            </c:dLbl>
            <c:dLbl>
              <c:idx val="24"/>
              <c:layout>
                <c:manualLayout>
                  <c:x val="-8.8348747986935518E-3"/>
                  <c:y val="2.943222078852086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F-9A1C-483C-AB88-E1A632701CD6}"/>
                </c:ext>
              </c:extLst>
            </c:dLbl>
            <c:dLbl>
              <c:idx val="25"/>
              <c:layout>
                <c:manualLayout>
                  <c:x val="-5.0484998849679285E-3"/>
                  <c:y val="3.597271429708105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0-9A1C-483C-AB88-E1A632701CD6}"/>
                </c:ext>
              </c:extLst>
            </c:dLbl>
            <c:numFmt formatCode="#,##0" sourceLinked="0"/>
            <c:spPr>
              <a:solidFill>
                <a:srgbClr val="FFC000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'CSSG_Vip Ibérico (2)'!$Z$36:$Z$66</c:f>
              <c:numCache>
                <c:formatCode>m/d/yyyy</c:formatCode>
                <c:ptCount val="31"/>
                <c:pt idx="0">
                  <c:v>45383</c:v>
                </c:pt>
                <c:pt idx="1">
                  <c:v>45384</c:v>
                </c:pt>
                <c:pt idx="2">
                  <c:v>45385</c:v>
                </c:pt>
                <c:pt idx="3">
                  <c:v>45386</c:v>
                </c:pt>
                <c:pt idx="4">
                  <c:v>45387</c:v>
                </c:pt>
                <c:pt idx="5">
                  <c:v>45388</c:v>
                </c:pt>
                <c:pt idx="6">
                  <c:v>45389</c:v>
                </c:pt>
                <c:pt idx="7">
                  <c:v>45390</c:v>
                </c:pt>
                <c:pt idx="8">
                  <c:v>45391</c:v>
                </c:pt>
                <c:pt idx="9">
                  <c:v>45392</c:v>
                </c:pt>
                <c:pt idx="10">
                  <c:v>45393</c:v>
                </c:pt>
                <c:pt idx="11">
                  <c:v>45394</c:v>
                </c:pt>
                <c:pt idx="12">
                  <c:v>45395</c:v>
                </c:pt>
                <c:pt idx="13">
                  <c:v>45396</c:v>
                </c:pt>
                <c:pt idx="14">
                  <c:v>45397</c:v>
                </c:pt>
                <c:pt idx="15">
                  <c:v>45398</c:v>
                </c:pt>
                <c:pt idx="16">
                  <c:v>45399</c:v>
                </c:pt>
                <c:pt idx="17">
                  <c:v>45400</c:v>
                </c:pt>
                <c:pt idx="18">
                  <c:v>45401</c:v>
                </c:pt>
                <c:pt idx="19">
                  <c:v>45402</c:v>
                </c:pt>
                <c:pt idx="20">
                  <c:v>45403</c:v>
                </c:pt>
                <c:pt idx="21">
                  <c:v>45404</c:v>
                </c:pt>
                <c:pt idx="22">
                  <c:v>45405</c:v>
                </c:pt>
                <c:pt idx="23">
                  <c:v>45406</c:v>
                </c:pt>
                <c:pt idx="24">
                  <c:v>45407</c:v>
                </c:pt>
                <c:pt idx="25">
                  <c:v>45408</c:v>
                </c:pt>
                <c:pt idx="26">
                  <c:v>45409</c:v>
                </c:pt>
                <c:pt idx="27">
                  <c:v>45410</c:v>
                </c:pt>
                <c:pt idx="28">
                  <c:v>45411</c:v>
                </c:pt>
                <c:pt idx="29">
                  <c:v>45412</c:v>
                </c:pt>
              </c:numCache>
            </c:numRef>
          </c:cat>
          <c:val>
            <c:numRef>
              <c:f>'CSSG_Vip Ibérico (2)'!$AL$36:$AL$66</c:f>
              <c:numCache>
                <c:formatCode>General</c:formatCode>
                <c:ptCount val="31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-37921198.453221627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#N/A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#N/A</c:v>
                </c:pt>
                <c:pt idx="26">
                  <c:v>#N/A</c:v>
                </c:pt>
                <c:pt idx="27">
                  <c:v>#N/A</c:v>
                </c:pt>
                <c:pt idx="28">
                  <c:v>#N/A</c:v>
                </c:pt>
                <c:pt idx="29">
                  <c:v>#N/A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21-9A1C-483C-AB88-E1A632701CD6}"/>
            </c:ext>
          </c:extLst>
        </c:ser>
        <c:ser>
          <c:idx val="10"/>
          <c:order val="13"/>
          <c:tx>
            <c:strRef>
              <c:f>'CSSG_Vip Ibérico (2)'!$AP$35</c:f>
              <c:strCache>
                <c:ptCount val="1"/>
                <c:pt idx="0">
                  <c:v>Max. ContrE</c:v>
                </c:pt>
              </c:strCache>
            </c:strRef>
          </c:tx>
          <c:spPr>
            <a:ln w="28575" cap="rnd">
              <a:solidFill>
                <a:schemeClr val="accent5">
                  <a:lumMod val="60000"/>
                </a:schemeClr>
              </a:solidFill>
              <a:round/>
            </a:ln>
            <a:effectLst/>
          </c:spPr>
          <c:marker>
            <c:symbol val="diamond"/>
            <c:size val="5"/>
            <c:spPr>
              <a:solidFill>
                <a:schemeClr val="tx2"/>
              </a:solidFill>
              <a:ln w="9525">
                <a:solidFill>
                  <a:schemeClr val="tx2"/>
                </a:solidFill>
              </a:ln>
              <a:effectLst/>
            </c:spPr>
          </c:marker>
          <c:cat>
            <c:numRef>
              <c:f>'CSSG_Vip Ibérico (2)'!$Z$36:$Z$66</c:f>
              <c:numCache>
                <c:formatCode>m/d/yyyy</c:formatCode>
                <c:ptCount val="31"/>
                <c:pt idx="0">
                  <c:v>45383</c:v>
                </c:pt>
                <c:pt idx="1">
                  <c:v>45384</c:v>
                </c:pt>
                <c:pt idx="2">
                  <c:v>45385</c:v>
                </c:pt>
                <c:pt idx="3">
                  <c:v>45386</c:v>
                </c:pt>
                <c:pt idx="4">
                  <c:v>45387</c:v>
                </c:pt>
                <c:pt idx="5">
                  <c:v>45388</c:v>
                </c:pt>
                <c:pt idx="6">
                  <c:v>45389</c:v>
                </c:pt>
                <c:pt idx="7">
                  <c:v>45390</c:v>
                </c:pt>
                <c:pt idx="8">
                  <c:v>45391</c:v>
                </c:pt>
                <c:pt idx="9">
                  <c:v>45392</c:v>
                </c:pt>
                <c:pt idx="10">
                  <c:v>45393</c:v>
                </c:pt>
                <c:pt idx="11">
                  <c:v>45394</c:v>
                </c:pt>
                <c:pt idx="12">
                  <c:v>45395</c:v>
                </c:pt>
                <c:pt idx="13">
                  <c:v>45396</c:v>
                </c:pt>
                <c:pt idx="14">
                  <c:v>45397</c:v>
                </c:pt>
                <c:pt idx="15">
                  <c:v>45398</c:v>
                </c:pt>
                <c:pt idx="16">
                  <c:v>45399</c:v>
                </c:pt>
                <c:pt idx="17">
                  <c:v>45400</c:v>
                </c:pt>
                <c:pt idx="18">
                  <c:v>45401</c:v>
                </c:pt>
                <c:pt idx="19">
                  <c:v>45402</c:v>
                </c:pt>
                <c:pt idx="20">
                  <c:v>45403</c:v>
                </c:pt>
                <c:pt idx="21">
                  <c:v>45404</c:v>
                </c:pt>
                <c:pt idx="22">
                  <c:v>45405</c:v>
                </c:pt>
                <c:pt idx="23">
                  <c:v>45406</c:v>
                </c:pt>
                <c:pt idx="24">
                  <c:v>45407</c:v>
                </c:pt>
                <c:pt idx="25">
                  <c:v>45408</c:v>
                </c:pt>
                <c:pt idx="26">
                  <c:v>45409</c:v>
                </c:pt>
                <c:pt idx="27">
                  <c:v>45410</c:v>
                </c:pt>
                <c:pt idx="28">
                  <c:v>45411</c:v>
                </c:pt>
                <c:pt idx="29">
                  <c:v>45412</c:v>
                </c:pt>
              </c:numCache>
            </c:numRef>
          </c:cat>
          <c:val>
            <c:numRef>
              <c:f>'CSSG_Vip Ibérico (2)'!$AP$36:$AP$66</c:f>
              <c:numCache>
                <c:formatCode>General</c:formatCode>
                <c:ptCount val="3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22-9A1C-483C-AB88-E1A632701CD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69403056"/>
        <c:axId val="569404040"/>
        <c:extLst/>
      </c:lineChart>
      <c:dateAx>
        <c:axId val="569403056"/>
        <c:scaling>
          <c:orientation val="minMax"/>
          <c:max val="45412"/>
          <c:min val="45383"/>
        </c:scaling>
        <c:delete val="0"/>
        <c:axPos val="b"/>
        <c:numFmt formatCode="d" sourceLinked="0"/>
        <c:majorTickMark val="none"/>
        <c:minorTickMark val="cross"/>
        <c:tickLblPos val="low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569404040"/>
        <c:crosses val="autoZero"/>
        <c:auto val="0"/>
        <c:lblOffset val="100"/>
        <c:baseTimeUnit val="days"/>
        <c:majorUnit val="7"/>
        <c:majorTimeUnit val="days"/>
      </c:dateAx>
      <c:valAx>
        <c:axId val="569404040"/>
        <c:scaling>
          <c:orientation val="minMax"/>
          <c:max val="160000000"/>
          <c:min val="-1000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569403056"/>
        <c:crossesAt val="43466"/>
        <c:crossBetween val="between"/>
        <c:majorUnit val="40000000"/>
        <c:dispUnits>
          <c:builtInUnit val="millions"/>
        </c:dispUnits>
      </c:valAx>
      <c:spPr>
        <a:noFill/>
        <a:ln w="25400">
          <a:noFill/>
        </a:ln>
        <a:effectLst/>
      </c:spPr>
    </c:plotArea>
    <c:legend>
      <c:legendPos val="b"/>
      <c:legendEntry>
        <c:idx val="1"/>
        <c:delete val="1"/>
      </c:legendEntry>
      <c:legendEntry>
        <c:idx val="3"/>
        <c:delete val="1"/>
      </c:legendEntry>
      <c:legendEntry>
        <c:idx val="5"/>
        <c:delete val="1"/>
      </c:legendEntry>
      <c:legendEntry>
        <c:idx val="6"/>
        <c:delete val="1"/>
      </c:legendEntry>
      <c:legendEntry>
        <c:idx val="7"/>
        <c:delete val="1"/>
      </c:legendEntry>
      <c:legendEntry>
        <c:idx val="9"/>
        <c:delete val="1"/>
      </c:legendEntry>
      <c:legendEntry>
        <c:idx val="10"/>
        <c:delete val="1"/>
      </c:legendEntry>
      <c:legendEntry>
        <c:idx val="11"/>
        <c:delete val="1"/>
      </c:legendEntry>
      <c:legendEntry>
        <c:idx val="12"/>
        <c:delete val="1"/>
      </c:legendEntry>
      <c:legendEntry>
        <c:idx val="13"/>
        <c:delete val="1"/>
      </c:legendEntry>
      <c:legendEntry>
        <c:idx val="14"/>
        <c:delete val="1"/>
      </c:legendEntry>
      <c:layout>
        <c:manualLayout>
          <c:xMode val="edge"/>
          <c:yMode val="edge"/>
          <c:x val="0.14297529200012357"/>
          <c:y val="0.90834568488808409"/>
          <c:w val="0.74638509521306207"/>
          <c:h val="8.147828857635999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pt-PT"/>
    </a:p>
  </c:txPr>
  <c:externalData r:id="rId1">
    <c:autoUpdate val="0"/>
  </c:externalData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pt-PT"/>
              <a:t>Ações de Compensação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title>
    <c:autoTitleDeleted val="0"/>
    <c:plotArea>
      <c:layout>
        <c:manualLayout>
          <c:layoutTarget val="inner"/>
          <c:xMode val="edge"/>
          <c:yMode val="edge"/>
          <c:x val="0.11891712184256455"/>
          <c:y val="0.17171296296296296"/>
          <c:w val="0.83507540927134483"/>
          <c:h val="0.72088764946048411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Compensação_RNTG_GTG!$Y$369:$Y$734</c:f>
              <c:numCache>
                <c:formatCode>m/d/yyyy</c:formatCode>
                <c:ptCount val="366"/>
                <c:pt idx="0">
                  <c:v>45292</c:v>
                </c:pt>
                <c:pt idx="1">
                  <c:v>45293</c:v>
                </c:pt>
                <c:pt idx="2">
                  <c:v>45294</c:v>
                </c:pt>
                <c:pt idx="3">
                  <c:v>45295</c:v>
                </c:pt>
                <c:pt idx="4">
                  <c:v>45296</c:v>
                </c:pt>
                <c:pt idx="5">
                  <c:v>45297</c:v>
                </c:pt>
                <c:pt idx="6">
                  <c:v>45298</c:v>
                </c:pt>
                <c:pt idx="7">
                  <c:v>45299</c:v>
                </c:pt>
                <c:pt idx="8">
                  <c:v>45300</c:v>
                </c:pt>
                <c:pt idx="9">
                  <c:v>45301</c:v>
                </c:pt>
                <c:pt idx="10">
                  <c:v>45302</c:v>
                </c:pt>
                <c:pt idx="11">
                  <c:v>45303</c:v>
                </c:pt>
                <c:pt idx="12">
                  <c:v>45304</c:v>
                </c:pt>
                <c:pt idx="13">
                  <c:v>45305</c:v>
                </c:pt>
                <c:pt idx="14">
                  <c:v>45306</c:v>
                </c:pt>
                <c:pt idx="15">
                  <c:v>45307</c:v>
                </c:pt>
                <c:pt idx="16">
                  <c:v>45308</c:v>
                </c:pt>
                <c:pt idx="17">
                  <c:v>45309</c:v>
                </c:pt>
                <c:pt idx="18">
                  <c:v>45310</c:v>
                </c:pt>
                <c:pt idx="19">
                  <c:v>45311</c:v>
                </c:pt>
                <c:pt idx="20">
                  <c:v>45312</c:v>
                </c:pt>
                <c:pt idx="21">
                  <c:v>45313</c:v>
                </c:pt>
                <c:pt idx="22">
                  <c:v>45314</c:v>
                </c:pt>
                <c:pt idx="23">
                  <c:v>45315</c:v>
                </c:pt>
                <c:pt idx="24">
                  <c:v>45316</c:v>
                </c:pt>
                <c:pt idx="25">
                  <c:v>45317</c:v>
                </c:pt>
                <c:pt idx="26">
                  <c:v>45318</c:v>
                </c:pt>
                <c:pt idx="27">
                  <c:v>45319</c:v>
                </c:pt>
                <c:pt idx="28">
                  <c:v>45320</c:v>
                </c:pt>
                <c:pt idx="29">
                  <c:v>45321</c:v>
                </c:pt>
                <c:pt idx="30">
                  <c:v>45322</c:v>
                </c:pt>
                <c:pt idx="31">
                  <c:v>45323</c:v>
                </c:pt>
                <c:pt idx="32">
                  <c:v>45324</c:v>
                </c:pt>
                <c:pt idx="33">
                  <c:v>45325</c:v>
                </c:pt>
                <c:pt idx="34">
                  <c:v>45326</c:v>
                </c:pt>
                <c:pt idx="35">
                  <c:v>45327</c:v>
                </c:pt>
                <c:pt idx="36">
                  <c:v>45328</c:v>
                </c:pt>
                <c:pt idx="37">
                  <c:v>45329</c:v>
                </c:pt>
                <c:pt idx="38">
                  <c:v>45330</c:v>
                </c:pt>
                <c:pt idx="39">
                  <c:v>45331</c:v>
                </c:pt>
                <c:pt idx="40">
                  <c:v>45332</c:v>
                </c:pt>
                <c:pt idx="41">
                  <c:v>45333</c:v>
                </c:pt>
                <c:pt idx="42">
                  <c:v>45334</c:v>
                </c:pt>
                <c:pt idx="43">
                  <c:v>45335</c:v>
                </c:pt>
                <c:pt idx="44">
                  <c:v>45336</c:v>
                </c:pt>
                <c:pt idx="45">
                  <c:v>45337</c:v>
                </c:pt>
                <c:pt idx="46">
                  <c:v>45338</c:v>
                </c:pt>
                <c:pt idx="47">
                  <c:v>45339</c:v>
                </c:pt>
                <c:pt idx="48">
                  <c:v>45340</c:v>
                </c:pt>
                <c:pt idx="49">
                  <c:v>45341</c:v>
                </c:pt>
                <c:pt idx="50">
                  <c:v>45342</c:v>
                </c:pt>
                <c:pt idx="51">
                  <c:v>45343</c:v>
                </c:pt>
                <c:pt idx="52">
                  <c:v>45344</c:v>
                </c:pt>
                <c:pt idx="53">
                  <c:v>45345</c:v>
                </c:pt>
                <c:pt idx="54">
                  <c:v>45346</c:v>
                </c:pt>
                <c:pt idx="55">
                  <c:v>45347</c:v>
                </c:pt>
                <c:pt idx="56">
                  <c:v>45348</c:v>
                </c:pt>
                <c:pt idx="57">
                  <c:v>45349</c:v>
                </c:pt>
                <c:pt idx="58">
                  <c:v>45350</c:v>
                </c:pt>
                <c:pt idx="59">
                  <c:v>45351</c:v>
                </c:pt>
                <c:pt idx="60">
                  <c:v>45352</c:v>
                </c:pt>
                <c:pt idx="61">
                  <c:v>45353</c:v>
                </c:pt>
                <c:pt idx="62">
                  <c:v>45354</c:v>
                </c:pt>
                <c:pt idx="63">
                  <c:v>45355</c:v>
                </c:pt>
                <c:pt idx="64">
                  <c:v>45356</c:v>
                </c:pt>
                <c:pt idx="65">
                  <c:v>45357</c:v>
                </c:pt>
                <c:pt idx="66">
                  <c:v>45358</c:v>
                </c:pt>
                <c:pt idx="67">
                  <c:v>45359</c:v>
                </c:pt>
                <c:pt idx="68">
                  <c:v>45360</c:v>
                </c:pt>
                <c:pt idx="69">
                  <c:v>45361</c:v>
                </c:pt>
                <c:pt idx="70">
                  <c:v>45362</c:v>
                </c:pt>
                <c:pt idx="71">
                  <c:v>45363</c:v>
                </c:pt>
                <c:pt idx="72">
                  <c:v>45364</c:v>
                </c:pt>
                <c:pt idx="73">
                  <c:v>45365</c:v>
                </c:pt>
                <c:pt idx="74">
                  <c:v>45366</c:v>
                </c:pt>
                <c:pt idx="75">
                  <c:v>45367</c:v>
                </c:pt>
                <c:pt idx="76">
                  <c:v>45368</c:v>
                </c:pt>
                <c:pt idx="77">
                  <c:v>45369</c:v>
                </c:pt>
                <c:pt idx="78">
                  <c:v>45370</c:v>
                </c:pt>
                <c:pt idx="79">
                  <c:v>45371</c:v>
                </c:pt>
                <c:pt idx="80">
                  <c:v>45372</c:v>
                </c:pt>
                <c:pt idx="81">
                  <c:v>45373</c:v>
                </c:pt>
                <c:pt idx="82">
                  <c:v>45374</c:v>
                </c:pt>
                <c:pt idx="83">
                  <c:v>45375</c:v>
                </c:pt>
                <c:pt idx="84">
                  <c:v>45376</c:v>
                </c:pt>
                <c:pt idx="85">
                  <c:v>45377</c:v>
                </c:pt>
                <c:pt idx="86">
                  <c:v>45378</c:v>
                </c:pt>
                <c:pt idx="87">
                  <c:v>45379</c:v>
                </c:pt>
                <c:pt idx="88">
                  <c:v>45380</c:v>
                </c:pt>
                <c:pt idx="89">
                  <c:v>45381</c:v>
                </c:pt>
                <c:pt idx="90">
                  <c:v>45382</c:v>
                </c:pt>
                <c:pt idx="91">
                  <c:v>45383</c:v>
                </c:pt>
                <c:pt idx="92">
                  <c:v>45384</c:v>
                </c:pt>
                <c:pt idx="93">
                  <c:v>45385</c:v>
                </c:pt>
                <c:pt idx="94">
                  <c:v>45386</c:v>
                </c:pt>
                <c:pt idx="95">
                  <c:v>45387</c:v>
                </c:pt>
                <c:pt idx="96">
                  <c:v>45388</c:v>
                </c:pt>
                <c:pt idx="97">
                  <c:v>45389</c:v>
                </c:pt>
                <c:pt idx="98">
                  <c:v>45390</c:v>
                </c:pt>
                <c:pt idx="99">
                  <c:v>45391</c:v>
                </c:pt>
                <c:pt idx="100">
                  <c:v>45392</c:v>
                </c:pt>
                <c:pt idx="101">
                  <c:v>45393</c:v>
                </c:pt>
                <c:pt idx="102">
                  <c:v>45394</c:v>
                </c:pt>
                <c:pt idx="103">
                  <c:v>45395</c:v>
                </c:pt>
                <c:pt idx="104">
                  <c:v>45396</c:v>
                </c:pt>
                <c:pt idx="105">
                  <c:v>45397</c:v>
                </c:pt>
                <c:pt idx="106">
                  <c:v>45398</c:v>
                </c:pt>
                <c:pt idx="107">
                  <c:v>45399</c:v>
                </c:pt>
                <c:pt idx="108">
                  <c:v>45400</c:v>
                </c:pt>
                <c:pt idx="109">
                  <c:v>45401</c:v>
                </c:pt>
                <c:pt idx="110">
                  <c:v>45402</c:v>
                </c:pt>
                <c:pt idx="111">
                  <c:v>45403</c:v>
                </c:pt>
                <c:pt idx="112">
                  <c:v>45404</c:v>
                </c:pt>
                <c:pt idx="113">
                  <c:v>45405</c:v>
                </c:pt>
                <c:pt idx="114">
                  <c:v>45406</c:v>
                </c:pt>
                <c:pt idx="115">
                  <c:v>45407</c:v>
                </c:pt>
                <c:pt idx="116">
                  <c:v>45408</c:v>
                </c:pt>
                <c:pt idx="117">
                  <c:v>45409</c:v>
                </c:pt>
                <c:pt idx="118">
                  <c:v>45410</c:v>
                </c:pt>
                <c:pt idx="119">
                  <c:v>45411</c:v>
                </c:pt>
                <c:pt idx="120">
                  <c:v>45412</c:v>
                </c:pt>
                <c:pt idx="121">
                  <c:v>45413</c:v>
                </c:pt>
                <c:pt idx="122">
                  <c:v>45414</c:v>
                </c:pt>
                <c:pt idx="123">
                  <c:v>45415</c:v>
                </c:pt>
                <c:pt idx="124">
                  <c:v>45416</c:v>
                </c:pt>
                <c:pt idx="125">
                  <c:v>45417</c:v>
                </c:pt>
                <c:pt idx="126">
                  <c:v>45418</c:v>
                </c:pt>
                <c:pt idx="127">
                  <c:v>45419</c:v>
                </c:pt>
                <c:pt idx="128">
                  <c:v>45420</c:v>
                </c:pt>
                <c:pt idx="129">
                  <c:v>45421</c:v>
                </c:pt>
                <c:pt idx="130">
                  <c:v>45422</c:v>
                </c:pt>
                <c:pt idx="131">
                  <c:v>45423</c:v>
                </c:pt>
                <c:pt idx="132">
                  <c:v>45424</c:v>
                </c:pt>
                <c:pt idx="133">
                  <c:v>45425</c:v>
                </c:pt>
                <c:pt idx="134">
                  <c:v>45426</c:v>
                </c:pt>
                <c:pt idx="135">
                  <c:v>45427</c:v>
                </c:pt>
                <c:pt idx="136">
                  <c:v>45428</c:v>
                </c:pt>
                <c:pt idx="137">
                  <c:v>45429</c:v>
                </c:pt>
                <c:pt idx="138">
                  <c:v>45430</c:v>
                </c:pt>
                <c:pt idx="139">
                  <c:v>45431</c:v>
                </c:pt>
                <c:pt idx="140">
                  <c:v>45432</c:v>
                </c:pt>
                <c:pt idx="141">
                  <c:v>45433</c:v>
                </c:pt>
                <c:pt idx="142">
                  <c:v>45434</c:v>
                </c:pt>
                <c:pt idx="143">
                  <c:v>45435</c:v>
                </c:pt>
                <c:pt idx="144">
                  <c:v>45436</c:v>
                </c:pt>
                <c:pt idx="145">
                  <c:v>45437</c:v>
                </c:pt>
                <c:pt idx="146">
                  <c:v>45438</c:v>
                </c:pt>
                <c:pt idx="147">
                  <c:v>45439</c:v>
                </c:pt>
                <c:pt idx="148">
                  <c:v>45440</c:v>
                </c:pt>
                <c:pt idx="149">
                  <c:v>45441</c:v>
                </c:pt>
                <c:pt idx="150">
                  <c:v>45442</c:v>
                </c:pt>
                <c:pt idx="151">
                  <c:v>45443</c:v>
                </c:pt>
                <c:pt idx="152">
                  <c:v>45444</c:v>
                </c:pt>
                <c:pt idx="153">
                  <c:v>45445</c:v>
                </c:pt>
                <c:pt idx="154">
                  <c:v>45446</c:v>
                </c:pt>
                <c:pt idx="155">
                  <c:v>45447</c:v>
                </c:pt>
                <c:pt idx="156">
                  <c:v>45448</c:v>
                </c:pt>
                <c:pt idx="157">
                  <c:v>45449</c:v>
                </c:pt>
                <c:pt idx="158">
                  <c:v>45450</c:v>
                </c:pt>
                <c:pt idx="159">
                  <c:v>45451</c:v>
                </c:pt>
                <c:pt idx="160">
                  <c:v>45452</c:v>
                </c:pt>
                <c:pt idx="161">
                  <c:v>45453</c:v>
                </c:pt>
                <c:pt idx="162">
                  <c:v>45454</c:v>
                </c:pt>
                <c:pt idx="163">
                  <c:v>45455</c:v>
                </c:pt>
                <c:pt idx="164">
                  <c:v>45456</c:v>
                </c:pt>
                <c:pt idx="165">
                  <c:v>45457</c:v>
                </c:pt>
                <c:pt idx="166">
                  <c:v>45458</c:v>
                </c:pt>
                <c:pt idx="167">
                  <c:v>45459</c:v>
                </c:pt>
                <c:pt idx="168">
                  <c:v>45460</c:v>
                </c:pt>
                <c:pt idx="169">
                  <c:v>45461</c:v>
                </c:pt>
                <c:pt idx="170">
                  <c:v>45462</c:v>
                </c:pt>
                <c:pt idx="171">
                  <c:v>45463</c:v>
                </c:pt>
                <c:pt idx="172">
                  <c:v>45464</c:v>
                </c:pt>
                <c:pt idx="173">
                  <c:v>45465</c:v>
                </c:pt>
                <c:pt idx="174">
                  <c:v>45466</c:v>
                </c:pt>
                <c:pt idx="175">
                  <c:v>45467</c:v>
                </c:pt>
                <c:pt idx="176">
                  <c:v>45468</c:v>
                </c:pt>
                <c:pt idx="177">
                  <c:v>45469</c:v>
                </c:pt>
                <c:pt idx="178">
                  <c:v>45470</c:v>
                </c:pt>
                <c:pt idx="179">
                  <c:v>45471</c:v>
                </c:pt>
                <c:pt idx="180">
                  <c:v>45472</c:v>
                </c:pt>
                <c:pt idx="181">
                  <c:v>45473</c:v>
                </c:pt>
                <c:pt idx="182">
                  <c:v>45474</c:v>
                </c:pt>
                <c:pt idx="183">
                  <c:v>45475</c:v>
                </c:pt>
                <c:pt idx="184">
                  <c:v>45476</c:v>
                </c:pt>
                <c:pt idx="185">
                  <c:v>45477</c:v>
                </c:pt>
                <c:pt idx="186">
                  <c:v>45478</c:v>
                </c:pt>
                <c:pt idx="187">
                  <c:v>45479</c:v>
                </c:pt>
                <c:pt idx="188">
                  <c:v>45480</c:v>
                </c:pt>
                <c:pt idx="189">
                  <c:v>45481</c:v>
                </c:pt>
                <c:pt idx="190">
                  <c:v>45482</c:v>
                </c:pt>
                <c:pt idx="191">
                  <c:v>45483</c:v>
                </c:pt>
                <c:pt idx="192">
                  <c:v>45484</c:v>
                </c:pt>
                <c:pt idx="193">
                  <c:v>45485</c:v>
                </c:pt>
                <c:pt idx="194">
                  <c:v>45486</c:v>
                </c:pt>
                <c:pt idx="195">
                  <c:v>45487</c:v>
                </c:pt>
                <c:pt idx="196">
                  <c:v>45488</c:v>
                </c:pt>
                <c:pt idx="197">
                  <c:v>45489</c:v>
                </c:pt>
                <c:pt idx="198">
                  <c:v>45490</c:v>
                </c:pt>
                <c:pt idx="199">
                  <c:v>45491</c:v>
                </c:pt>
                <c:pt idx="200">
                  <c:v>45492</c:v>
                </c:pt>
                <c:pt idx="201">
                  <c:v>45493</c:v>
                </c:pt>
                <c:pt idx="202">
                  <c:v>45494</c:v>
                </c:pt>
                <c:pt idx="203">
                  <c:v>45495</c:v>
                </c:pt>
                <c:pt idx="204">
                  <c:v>45496</c:v>
                </c:pt>
                <c:pt idx="205">
                  <c:v>45497</c:v>
                </c:pt>
                <c:pt idx="206">
                  <c:v>45498</c:v>
                </c:pt>
                <c:pt idx="207">
                  <c:v>45499</c:v>
                </c:pt>
                <c:pt idx="208">
                  <c:v>45500</c:v>
                </c:pt>
                <c:pt idx="209">
                  <c:v>45501</c:v>
                </c:pt>
                <c:pt idx="210">
                  <c:v>45502</c:v>
                </c:pt>
                <c:pt idx="211">
                  <c:v>45503</c:v>
                </c:pt>
                <c:pt idx="212">
                  <c:v>45504</c:v>
                </c:pt>
                <c:pt idx="213">
                  <c:v>45505</c:v>
                </c:pt>
                <c:pt idx="214">
                  <c:v>45506</c:v>
                </c:pt>
                <c:pt idx="215">
                  <c:v>45507</c:v>
                </c:pt>
                <c:pt idx="216">
                  <c:v>45508</c:v>
                </c:pt>
                <c:pt idx="217">
                  <c:v>45509</c:v>
                </c:pt>
                <c:pt idx="218">
                  <c:v>45510</c:v>
                </c:pt>
                <c:pt idx="219">
                  <c:v>45511</c:v>
                </c:pt>
                <c:pt idx="220">
                  <c:v>45512</c:v>
                </c:pt>
                <c:pt idx="221">
                  <c:v>45513</c:v>
                </c:pt>
                <c:pt idx="222">
                  <c:v>45514</c:v>
                </c:pt>
                <c:pt idx="223">
                  <c:v>45515</c:v>
                </c:pt>
                <c:pt idx="224">
                  <c:v>45516</c:v>
                </c:pt>
                <c:pt idx="225">
                  <c:v>45517</c:v>
                </c:pt>
                <c:pt idx="226">
                  <c:v>45518</c:v>
                </c:pt>
                <c:pt idx="227">
                  <c:v>45519</c:v>
                </c:pt>
                <c:pt idx="228">
                  <c:v>45520</c:v>
                </c:pt>
                <c:pt idx="229">
                  <c:v>45521</c:v>
                </c:pt>
                <c:pt idx="230">
                  <c:v>45522</c:v>
                </c:pt>
                <c:pt idx="231">
                  <c:v>45523</c:v>
                </c:pt>
                <c:pt idx="232">
                  <c:v>45524</c:v>
                </c:pt>
                <c:pt idx="233">
                  <c:v>45525</c:v>
                </c:pt>
                <c:pt idx="234">
                  <c:v>45526</c:v>
                </c:pt>
                <c:pt idx="235">
                  <c:v>45527</c:v>
                </c:pt>
                <c:pt idx="236">
                  <c:v>45528</c:v>
                </c:pt>
                <c:pt idx="237">
                  <c:v>45529</c:v>
                </c:pt>
                <c:pt idx="238">
                  <c:v>45530</c:v>
                </c:pt>
                <c:pt idx="239">
                  <c:v>45531</c:v>
                </c:pt>
                <c:pt idx="240">
                  <c:v>45532</c:v>
                </c:pt>
                <c:pt idx="241">
                  <c:v>45533</c:v>
                </c:pt>
                <c:pt idx="242">
                  <c:v>45534</c:v>
                </c:pt>
                <c:pt idx="243">
                  <c:v>45535</c:v>
                </c:pt>
                <c:pt idx="244">
                  <c:v>45536</c:v>
                </c:pt>
                <c:pt idx="245">
                  <c:v>45537</c:v>
                </c:pt>
                <c:pt idx="246">
                  <c:v>45538</c:v>
                </c:pt>
                <c:pt idx="247">
                  <c:v>45539</c:v>
                </c:pt>
                <c:pt idx="248">
                  <c:v>45540</c:v>
                </c:pt>
                <c:pt idx="249">
                  <c:v>45541</c:v>
                </c:pt>
                <c:pt idx="250">
                  <c:v>45542</c:v>
                </c:pt>
                <c:pt idx="251">
                  <c:v>45543</c:v>
                </c:pt>
                <c:pt idx="252">
                  <c:v>45544</c:v>
                </c:pt>
                <c:pt idx="253">
                  <c:v>45545</c:v>
                </c:pt>
                <c:pt idx="254">
                  <c:v>45546</c:v>
                </c:pt>
                <c:pt idx="255">
                  <c:v>45547</c:v>
                </c:pt>
                <c:pt idx="256">
                  <c:v>45548</c:v>
                </c:pt>
                <c:pt idx="257">
                  <c:v>45549</c:v>
                </c:pt>
                <c:pt idx="258">
                  <c:v>45550</c:v>
                </c:pt>
                <c:pt idx="259">
                  <c:v>45551</c:v>
                </c:pt>
                <c:pt idx="260">
                  <c:v>45552</c:v>
                </c:pt>
                <c:pt idx="261">
                  <c:v>45553</c:v>
                </c:pt>
                <c:pt idx="262">
                  <c:v>45554</c:v>
                </c:pt>
                <c:pt idx="263">
                  <c:v>45555</c:v>
                </c:pt>
                <c:pt idx="264">
                  <c:v>45556</c:v>
                </c:pt>
                <c:pt idx="265">
                  <c:v>45557</c:v>
                </c:pt>
                <c:pt idx="266">
                  <c:v>45558</c:v>
                </c:pt>
                <c:pt idx="267">
                  <c:v>45559</c:v>
                </c:pt>
                <c:pt idx="268">
                  <c:v>45560</c:v>
                </c:pt>
                <c:pt idx="269">
                  <c:v>45561</c:v>
                </c:pt>
                <c:pt idx="270">
                  <c:v>45562</c:v>
                </c:pt>
                <c:pt idx="271">
                  <c:v>45563</c:v>
                </c:pt>
                <c:pt idx="272">
                  <c:v>45564</c:v>
                </c:pt>
                <c:pt idx="273">
                  <c:v>45565</c:v>
                </c:pt>
                <c:pt idx="274">
                  <c:v>45566</c:v>
                </c:pt>
                <c:pt idx="275">
                  <c:v>45567</c:v>
                </c:pt>
                <c:pt idx="276">
                  <c:v>45568</c:v>
                </c:pt>
                <c:pt idx="277">
                  <c:v>45569</c:v>
                </c:pt>
                <c:pt idx="278">
                  <c:v>45570</c:v>
                </c:pt>
                <c:pt idx="279">
                  <c:v>45571</c:v>
                </c:pt>
                <c:pt idx="280">
                  <c:v>45572</c:v>
                </c:pt>
                <c:pt idx="281">
                  <c:v>45573</c:v>
                </c:pt>
                <c:pt idx="282">
                  <c:v>45574</c:v>
                </c:pt>
                <c:pt idx="283">
                  <c:v>45575</c:v>
                </c:pt>
                <c:pt idx="284">
                  <c:v>45576</c:v>
                </c:pt>
                <c:pt idx="285">
                  <c:v>45577</c:v>
                </c:pt>
                <c:pt idx="286">
                  <c:v>45578</c:v>
                </c:pt>
                <c:pt idx="287">
                  <c:v>45579</c:v>
                </c:pt>
                <c:pt idx="288">
                  <c:v>45580</c:v>
                </c:pt>
                <c:pt idx="289">
                  <c:v>45581</c:v>
                </c:pt>
                <c:pt idx="290">
                  <c:v>45582</c:v>
                </c:pt>
                <c:pt idx="291">
                  <c:v>45583</c:v>
                </c:pt>
                <c:pt idx="292">
                  <c:v>45584</c:v>
                </c:pt>
                <c:pt idx="293">
                  <c:v>45585</c:v>
                </c:pt>
                <c:pt idx="294">
                  <c:v>45586</c:v>
                </c:pt>
                <c:pt idx="295">
                  <c:v>45587</c:v>
                </c:pt>
                <c:pt idx="296">
                  <c:v>45588</c:v>
                </c:pt>
                <c:pt idx="297">
                  <c:v>45589</c:v>
                </c:pt>
                <c:pt idx="298">
                  <c:v>45590</c:v>
                </c:pt>
                <c:pt idx="299">
                  <c:v>45591</c:v>
                </c:pt>
                <c:pt idx="300">
                  <c:v>45592</c:v>
                </c:pt>
                <c:pt idx="301">
                  <c:v>45593</c:v>
                </c:pt>
                <c:pt idx="302">
                  <c:v>45594</c:v>
                </c:pt>
                <c:pt idx="303">
                  <c:v>45595</c:v>
                </c:pt>
                <c:pt idx="304">
                  <c:v>45596</c:v>
                </c:pt>
                <c:pt idx="305">
                  <c:v>45597</c:v>
                </c:pt>
                <c:pt idx="306">
                  <c:v>45598</c:v>
                </c:pt>
                <c:pt idx="307">
                  <c:v>45599</c:v>
                </c:pt>
                <c:pt idx="308">
                  <c:v>45600</c:v>
                </c:pt>
                <c:pt idx="309">
                  <c:v>45601</c:v>
                </c:pt>
                <c:pt idx="310">
                  <c:v>45602</c:v>
                </c:pt>
                <c:pt idx="311">
                  <c:v>45603</c:v>
                </c:pt>
                <c:pt idx="312">
                  <c:v>45604</c:v>
                </c:pt>
                <c:pt idx="313">
                  <c:v>45605</c:v>
                </c:pt>
                <c:pt idx="314">
                  <c:v>45606</c:v>
                </c:pt>
                <c:pt idx="315">
                  <c:v>45607</c:v>
                </c:pt>
                <c:pt idx="316">
                  <c:v>45608</c:v>
                </c:pt>
                <c:pt idx="317">
                  <c:v>45609</c:v>
                </c:pt>
                <c:pt idx="318">
                  <c:v>45610</c:v>
                </c:pt>
                <c:pt idx="319">
                  <c:v>45611</c:v>
                </c:pt>
                <c:pt idx="320">
                  <c:v>45612</c:v>
                </c:pt>
                <c:pt idx="321">
                  <c:v>45613</c:v>
                </c:pt>
                <c:pt idx="322">
                  <c:v>45614</c:v>
                </c:pt>
                <c:pt idx="323">
                  <c:v>45615</c:v>
                </c:pt>
                <c:pt idx="324">
                  <c:v>45616</c:v>
                </c:pt>
                <c:pt idx="325">
                  <c:v>45617</c:v>
                </c:pt>
                <c:pt idx="326">
                  <c:v>45618</c:v>
                </c:pt>
                <c:pt idx="327">
                  <c:v>45619</c:v>
                </c:pt>
                <c:pt idx="328">
                  <c:v>45620</c:v>
                </c:pt>
                <c:pt idx="329">
                  <c:v>45621</c:v>
                </c:pt>
                <c:pt idx="330">
                  <c:v>45622</c:v>
                </c:pt>
                <c:pt idx="331">
                  <c:v>45623</c:v>
                </c:pt>
                <c:pt idx="332">
                  <c:v>45624</c:v>
                </c:pt>
                <c:pt idx="333">
                  <c:v>45625</c:v>
                </c:pt>
                <c:pt idx="334">
                  <c:v>45626</c:v>
                </c:pt>
                <c:pt idx="335">
                  <c:v>45627</c:v>
                </c:pt>
                <c:pt idx="336">
                  <c:v>45628</c:v>
                </c:pt>
                <c:pt idx="337">
                  <c:v>45629</c:v>
                </c:pt>
                <c:pt idx="338">
                  <c:v>45630</c:v>
                </c:pt>
                <c:pt idx="339">
                  <c:v>45631</c:v>
                </c:pt>
                <c:pt idx="340">
                  <c:v>45632</c:v>
                </c:pt>
                <c:pt idx="341">
                  <c:v>45633</c:v>
                </c:pt>
                <c:pt idx="342">
                  <c:v>45634</c:v>
                </c:pt>
                <c:pt idx="343">
                  <c:v>45635</c:v>
                </c:pt>
                <c:pt idx="344">
                  <c:v>45636</c:v>
                </c:pt>
                <c:pt idx="345">
                  <c:v>45637</c:v>
                </c:pt>
                <c:pt idx="346">
                  <c:v>45638</c:v>
                </c:pt>
                <c:pt idx="347">
                  <c:v>45639</c:v>
                </c:pt>
                <c:pt idx="348">
                  <c:v>45640</c:v>
                </c:pt>
                <c:pt idx="349">
                  <c:v>45641</c:v>
                </c:pt>
                <c:pt idx="350">
                  <c:v>45642</c:v>
                </c:pt>
                <c:pt idx="351">
                  <c:v>45643</c:v>
                </c:pt>
                <c:pt idx="352">
                  <c:v>45644</c:v>
                </c:pt>
                <c:pt idx="353">
                  <c:v>45645</c:v>
                </c:pt>
                <c:pt idx="354">
                  <c:v>45646</c:v>
                </c:pt>
                <c:pt idx="355">
                  <c:v>45647</c:v>
                </c:pt>
                <c:pt idx="356">
                  <c:v>45648</c:v>
                </c:pt>
                <c:pt idx="357">
                  <c:v>45649</c:v>
                </c:pt>
                <c:pt idx="358">
                  <c:v>45650</c:v>
                </c:pt>
                <c:pt idx="359">
                  <c:v>45651</c:v>
                </c:pt>
                <c:pt idx="360">
                  <c:v>45652</c:v>
                </c:pt>
                <c:pt idx="361">
                  <c:v>45653</c:v>
                </c:pt>
                <c:pt idx="362">
                  <c:v>45654</c:v>
                </c:pt>
                <c:pt idx="363">
                  <c:v>45655</c:v>
                </c:pt>
                <c:pt idx="364">
                  <c:v>45656</c:v>
                </c:pt>
                <c:pt idx="365">
                  <c:v>45657</c:v>
                </c:pt>
              </c:numCache>
            </c:numRef>
          </c:cat>
          <c:val>
            <c:numRef>
              <c:f>Compensação_RNTG_GTG!$Z$369:$Z$734</c:f>
              <c:numCache>
                <c:formatCode>General</c:formatCode>
                <c:ptCount val="366"/>
                <c:pt idx="2">
                  <c:v>-2000</c:v>
                </c:pt>
                <c:pt idx="3">
                  <c:v>-4000</c:v>
                </c:pt>
                <c:pt idx="8">
                  <c:v>2000</c:v>
                </c:pt>
                <c:pt idx="9">
                  <c:v>3000</c:v>
                </c:pt>
                <c:pt idx="10">
                  <c:v>2000</c:v>
                </c:pt>
                <c:pt idx="14">
                  <c:v>2000</c:v>
                </c:pt>
                <c:pt idx="15">
                  <c:v>1000</c:v>
                </c:pt>
                <c:pt idx="21">
                  <c:v>2000</c:v>
                </c:pt>
                <c:pt idx="44">
                  <c:v>-100</c:v>
                </c:pt>
                <c:pt idx="45">
                  <c:v>-2000</c:v>
                </c:pt>
                <c:pt idx="52">
                  <c:v>-2000</c:v>
                </c:pt>
                <c:pt idx="80">
                  <c:v>1000</c:v>
                </c:pt>
                <c:pt idx="81">
                  <c:v>3000</c:v>
                </c:pt>
                <c:pt idx="85">
                  <c:v>1500</c:v>
                </c:pt>
                <c:pt idx="92">
                  <c:v>-150</c:v>
                </c:pt>
                <c:pt idx="95">
                  <c:v>-2450</c:v>
                </c:pt>
                <c:pt idx="107">
                  <c:v>600</c:v>
                </c:pt>
                <c:pt idx="108">
                  <c:v>450</c:v>
                </c:pt>
                <c:pt idx="109">
                  <c:v>800</c:v>
                </c:pt>
                <c:pt idx="113">
                  <c:v>-1000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10C-4476-9E53-A772FE7EFF0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640112912"/>
        <c:axId val="640046984"/>
      </c:barChart>
      <c:dateAx>
        <c:axId val="640112912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640046984"/>
        <c:crosses val="autoZero"/>
        <c:auto val="1"/>
        <c:lblOffset val="100"/>
        <c:baseTimeUnit val="days"/>
        <c:majorUnit val="3"/>
        <c:majorTimeUnit val="months"/>
      </c:dateAx>
      <c:valAx>
        <c:axId val="6400469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640112912"/>
        <c:crosses val="autoZero"/>
        <c:crossBetween val="between"/>
        <c:dispUnits>
          <c:builtInUnit val="thousands"/>
          <c:dispUnitsLbl>
            <c:layout>
              <c:manualLayout>
                <c:xMode val="edge"/>
                <c:yMode val="edge"/>
                <c:x val="5.9451122315478354E-2"/>
                <c:y val="3.2824074074074089E-2"/>
              </c:manualLayout>
            </c:layout>
            <c:tx>
              <c:rich>
                <a:bodyPr rot="0" spcFirstLastPara="1" vertOverflow="ellipsis" wrap="square" anchor="ctr" anchorCtr="1"/>
                <a:lstStyle/>
                <a:p>
                  <a:pPr>
                    <a:defRPr sz="10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r>
                    <a:rPr lang="en-US"/>
                    <a:t>MWh</a:t>
                  </a:r>
                </a:p>
              </c:rich>
            </c:tx>
            <c:spPr>
              <a:noFill/>
              <a:ln>
                <a:noFill/>
              </a:ln>
              <a:effectLst/>
            </c:spPr>
            <c:txPr>
              <a:bodyPr rot="0" spcFirstLastPara="1" vertOverflow="ellipsis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</c:dispUnitsLbl>
        </c:dispUnits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PT"/>
    </a:p>
  </c:txPr>
  <c:externalData r:id="rId3">
    <c:autoUpdate val="0"/>
  </c:externalData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197740014814591"/>
          <c:y val="0.19657699196955802"/>
          <c:w val="0.69805878187334924"/>
          <c:h val="0.61715789203040772"/>
        </c:manualLayout>
      </c:layout>
      <c:barChart>
        <c:barDir val="col"/>
        <c:grouping val="clustered"/>
        <c:varyColors val="0"/>
        <c:ser>
          <c:idx val="1"/>
          <c:order val="1"/>
          <c:tx>
            <c:strRef>
              <c:f>Transações!$X$47</c:f>
              <c:strCache>
                <c:ptCount val="1"/>
                <c:pt idx="0">
                  <c:v>Energia CB</c:v>
                </c:pt>
              </c:strCache>
            </c:strRef>
          </c:tx>
          <c:spPr>
            <a:solidFill>
              <a:srgbClr val="318592"/>
            </a:solidFill>
            <a:ln>
              <a:solidFill>
                <a:srgbClr val="548235"/>
              </a:solidFill>
            </a:ln>
            <a:effectLst/>
          </c:spPr>
          <c:invertIfNegative val="0"/>
          <c:cat>
            <c:strRef>
              <c:f>'CSSG_transacções_VTP (2)'!$Y$11:$Y$22</c:f>
              <c:strCache>
                <c:ptCount val="12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Set</c:v>
                </c:pt>
                <c:pt idx="9">
                  <c:v>Out</c:v>
                </c:pt>
                <c:pt idx="10">
                  <c:v>Nov</c:v>
                </c:pt>
                <c:pt idx="11">
                  <c:v>Dez</c:v>
                </c:pt>
              </c:strCache>
            </c:strRef>
          </c:cat>
          <c:val>
            <c:numRef>
              <c:f>'CSSG_transacções_VTP (2)'!$Z$11:$Z$22</c:f>
              <c:numCache>
                <c:formatCode>#,##0</c:formatCode>
                <c:ptCount val="12"/>
                <c:pt idx="0">
                  <c:v>852.55209300000013</c:v>
                </c:pt>
                <c:pt idx="1">
                  <c:v>842.36498800000015</c:v>
                </c:pt>
                <c:pt idx="2">
                  <c:v>1106.3377639999999</c:v>
                </c:pt>
                <c:pt idx="3">
                  <c:v>854.72233199999994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2BC-4EC7-A8EE-B5E874623DC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axId val="569403056"/>
        <c:axId val="569404040"/>
      </c:barChart>
      <c:lineChart>
        <c:grouping val="standard"/>
        <c:varyColors val="0"/>
        <c:ser>
          <c:idx val="0"/>
          <c:order val="0"/>
          <c:tx>
            <c:strRef>
              <c:f>Transações!$W$47</c:f>
              <c:strCache>
                <c:ptCount val="1"/>
                <c:pt idx="0">
                  <c:v># CB</c:v>
                </c:pt>
              </c:strCache>
            </c:strRef>
          </c:tx>
          <c:spPr>
            <a:ln w="28575" cap="rnd">
              <a:solidFill>
                <a:srgbClr val="FFC000"/>
              </a:solidFill>
              <a:round/>
            </a:ln>
            <a:effectLst/>
          </c:spPr>
          <c:marker>
            <c:symbol val="none"/>
          </c:marker>
          <c:cat>
            <c:strRef>
              <c:f>'CSSG_transacções_VTP (2)'!$Y$11:$Y$22</c:f>
              <c:strCache>
                <c:ptCount val="12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Set</c:v>
                </c:pt>
                <c:pt idx="9">
                  <c:v>Out</c:v>
                </c:pt>
                <c:pt idx="10">
                  <c:v>Nov</c:v>
                </c:pt>
                <c:pt idx="11">
                  <c:v>Dez</c:v>
                </c:pt>
              </c:strCache>
            </c:strRef>
          </c:cat>
          <c:val>
            <c:numRef>
              <c:f>'CSSG_transacções_VTP (2)'!$AA$11:$AA$22</c:f>
              <c:numCache>
                <c:formatCode>#,##0</c:formatCode>
                <c:ptCount val="12"/>
                <c:pt idx="0">
                  <c:v>276</c:v>
                </c:pt>
                <c:pt idx="1">
                  <c:v>342</c:v>
                </c:pt>
                <c:pt idx="2">
                  <c:v>338</c:v>
                </c:pt>
                <c:pt idx="3">
                  <c:v>304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C2BC-4EC7-A8EE-B5E874623DC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54568896"/>
        <c:axId val="954564632"/>
      </c:lineChart>
      <c:catAx>
        <c:axId val="569403056"/>
        <c:scaling>
          <c:orientation val="minMax"/>
        </c:scaling>
        <c:delete val="0"/>
        <c:axPos val="b"/>
        <c:numFmt formatCode="mmm" sourceLinked="0"/>
        <c:majorTickMark val="cross"/>
        <c:minorTickMark val="none"/>
        <c:tickLblPos val="low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60000" spcFirstLastPara="1" vertOverflow="ellipsis" wrap="square" anchor="t" anchorCtr="0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569404040"/>
        <c:crosses val="autoZero"/>
        <c:auto val="1"/>
        <c:lblAlgn val="ctr"/>
        <c:lblOffset val="100"/>
        <c:noMultiLvlLbl val="0"/>
      </c:catAx>
      <c:valAx>
        <c:axId val="5694040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pt-PT" sz="1200" b="0">
                    <a:solidFill>
                      <a:schemeClr val="tx2"/>
                    </a:solidFill>
                  </a:rPr>
                  <a:t>GWh</a:t>
                </a:r>
              </a:p>
            </c:rich>
          </c:tx>
          <c:layout>
            <c:manualLayout>
              <c:xMode val="edge"/>
              <c:yMode val="edge"/>
              <c:x val="0.11438136770109103"/>
              <c:y val="5.654288187451257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pt-PT"/>
            </a:p>
          </c:txPr>
        </c:title>
        <c:numFmt formatCode="0" sourceLinked="0"/>
        <c:majorTickMark val="none"/>
        <c:minorTickMark val="none"/>
        <c:tickLblPos val="low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569403056"/>
        <c:crosses val="autoZero"/>
        <c:crossBetween val="between"/>
        <c:majorUnit val="400"/>
      </c:valAx>
      <c:valAx>
        <c:axId val="954564632"/>
        <c:scaling>
          <c:orientation val="minMax"/>
          <c:max val="600"/>
          <c:min val="0"/>
        </c:scaling>
        <c:delete val="0"/>
        <c:axPos val="r"/>
        <c:title>
          <c:tx>
            <c:rich>
              <a:bodyPr rot="0" spcFirstLastPara="1" vertOverflow="ellipsis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rPr>
                  <a:t>Nº Transações</a:t>
                </a:r>
              </a:p>
            </c:rich>
          </c:tx>
          <c:layout>
            <c:manualLayout>
              <c:xMode val="edge"/>
              <c:yMode val="edge"/>
              <c:x val="0.87476460292309643"/>
              <c:y val="5.622406390072076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pt-PT"/>
            </a:p>
          </c:txPr>
        </c:title>
        <c:numFmt formatCode="#,##0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954568896"/>
        <c:crosses val="max"/>
        <c:crossBetween val="between"/>
      </c:valAx>
      <c:catAx>
        <c:axId val="95456889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954564632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5045698118245222"/>
          <c:y val="0.91240544949463909"/>
          <c:w val="0.41534469479636721"/>
          <c:h val="5.024718688059676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pt-PT"/>
    </a:p>
  </c:txPr>
  <c:externalData r:id="rId3">
    <c:autoUpdate val="0"/>
  </c:externalData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en-US" b="1">
                <a:solidFill>
                  <a:schemeClr val="tx2"/>
                </a:solidFill>
              </a:rPr>
              <a:t>Evolução Existências TGNL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pt-PT"/>
        </a:p>
      </c:txPr>
    </c:title>
    <c:autoTitleDeleted val="0"/>
    <c:plotArea>
      <c:layout>
        <c:manualLayout>
          <c:layoutTarget val="inner"/>
          <c:xMode val="edge"/>
          <c:yMode val="edge"/>
          <c:x val="6.4022396686811409E-2"/>
          <c:y val="0.17171296296296296"/>
          <c:w val="0.8992155187491202"/>
          <c:h val="0.72088764946048411"/>
        </c:manualLayout>
      </c:layout>
      <c:lineChart>
        <c:grouping val="standard"/>
        <c:varyColors val="0"/>
        <c:ser>
          <c:idx val="0"/>
          <c:order val="0"/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numRef>
              <c:f>'Evolução Consumos Diários 22_23'!$AJ$1940:$AJ$1970</c:f>
              <c:numCache>
                <c:formatCode>m/d/yyyy</c:formatCode>
                <c:ptCount val="31"/>
                <c:pt idx="0">
                  <c:v>45413</c:v>
                </c:pt>
                <c:pt idx="1">
                  <c:v>45414</c:v>
                </c:pt>
                <c:pt idx="2">
                  <c:v>45415</c:v>
                </c:pt>
                <c:pt idx="3">
                  <c:v>45416</c:v>
                </c:pt>
                <c:pt idx="4">
                  <c:v>45417</c:v>
                </c:pt>
                <c:pt idx="5">
                  <c:v>45418</c:v>
                </c:pt>
                <c:pt idx="6">
                  <c:v>45419</c:v>
                </c:pt>
                <c:pt idx="7">
                  <c:v>45420</c:v>
                </c:pt>
                <c:pt idx="8">
                  <c:v>45421</c:v>
                </c:pt>
                <c:pt idx="9">
                  <c:v>45422</c:v>
                </c:pt>
                <c:pt idx="10">
                  <c:v>45423</c:v>
                </c:pt>
                <c:pt idx="11">
                  <c:v>45424</c:v>
                </c:pt>
                <c:pt idx="12">
                  <c:v>45425</c:v>
                </c:pt>
                <c:pt idx="13">
                  <c:v>45426</c:v>
                </c:pt>
                <c:pt idx="14">
                  <c:v>45427</c:v>
                </c:pt>
                <c:pt idx="15">
                  <c:v>45428</c:v>
                </c:pt>
                <c:pt idx="16">
                  <c:v>45429</c:v>
                </c:pt>
                <c:pt idx="17">
                  <c:v>45430</c:v>
                </c:pt>
                <c:pt idx="18">
                  <c:v>45431</c:v>
                </c:pt>
                <c:pt idx="19">
                  <c:v>45432</c:v>
                </c:pt>
                <c:pt idx="20">
                  <c:v>45433</c:v>
                </c:pt>
                <c:pt idx="21">
                  <c:v>45434</c:v>
                </c:pt>
                <c:pt idx="22">
                  <c:v>45435</c:v>
                </c:pt>
                <c:pt idx="23">
                  <c:v>45436</c:v>
                </c:pt>
                <c:pt idx="24">
                  <c:v>45437</c:v>
                </c:pt>
                <c:pt idx="25">
                  <c:v>45438</c:v>
                </c:pt>
                <c:pt idx="26">
                  <c:v>45439</c:v>
                </c:pt>
                <c:pt idx="27">
                  <c:v>45440</c:v>
                </c:pt>
                <c:pt idx="28">
                  <c:v>45441</c:v>
                </c:pt>
                <c:pt idx="29">
                  <c:v>45442</c:v>
                </c:pt>
                <c:pt idx="30">
                  <c:v>45443</c:v>
                </c:pt>
              </c:numCache>
            </c:numRef>
          </c:cat>
          <c:val>
            <c:numRef>
              <c:f>'Evolução Consumos Diários 22_23'!$AK$1940:$AK$1970</c:f>
              <c:numCache>
                <c:formatCode>#,##0</c:formatCode>
                <c:ptCount val="31"/>
                <c:pt idx="0">
                  <c:v>1084947030</c:v>
                </c:pt>
                <c:pt idx="1">
                  <c:v>955675534</c:v>
                </c:pt>
                <c:pt idx="2">
                  <c:v>827452849</c:v>
                </c:pt>
                <c:pt idx="3">
                  <c:v>1799546808</c:v>
                </c:pt>
                <c:pt idx="4">
                  <c:v>1677296635</c:v>
                </c:pt>
                <c:pt idx="5">
                  <c:v>1546405827</c:v>
                </c:pt>
                <c:pt idx="6">
                  <c:v>1415081483</c:v>
                </c:pt>
                <c:pt idx="7">
                  <c:v>1283603427</c:v>
                </c:pt>
                <c:pt idx="8">
                  <c:v>1152554567</c:v>
                </c:pt>
                <c:pt idx="9">
                  <c:v>1022177724</c:v>
                </c:pt>
                <c:pt idx="10">
                  <c:v>898862038</c:v>
                </c:pt>
                <c:pt idx="11">
                  <c:v>776090322</c:v>
                </c:pt>
                <c:pt idx="12">
                  <c:v>618461326</c:v>
                </c:pt>
                <c:pt idx="13">
                  <c:v>460832330</c:v>
                </c:pt>
                <c:pt idx="14">
                  <c:v>303203334</c:v>
                </c:pt>
                <c:pt idx="15">
                  <c:v>1127088842</c:v>
                </c:pt>
                <c:pt idx="16">
                  <c:v>968817346</c:v>
                </c:pt>
                <c:pt idx="17">
                  <c:v>1718735850</c:v>
                </c:pt>
                <c:pt idx="18">
                  <c:v>1567654354</c:v>
                </c:pt>
                <c:pt idx="19">
                  <c:v>1394382858</c:v>
                </c:pt>
                <c:pt idx="20">
                  <c:v>1221111362</c:v>
                </c:pt>
                <c:pt idx="21">
                  <c:v>2037839866</c:v>
                </c:pt>
                <c:pt idx="22">
                  <c:v>1864568370</c:v>
                </c:pt>
                <c:pt idx="23">
                  <c:v>1691296874</c:v>
                </c:pt>
                <c:pt idx="24">
                  <c:v>1518025378</c:v>
                </c:pt>
                <c:pt idx="25">
                  <c:v>1344753882</c:v>
                </c:pt>
                <c:pt idx="26">
                  <c:v>1171482386</c:v>
                </c:pt>
                <c:pt idx="27">
                  <c:v>1988210890</c:v>
                </c:pt>
                <c:pt idx="28">
                  <c:v>1814939394</c:v>
                </c:pt>
                <c:pt idx="29">
                  <c:v>2688998371</c:v>
                </c:pt>
                <c:pt idx="30">
                  <c:v>2573740719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4C5E-4FDA-8796-F4010EE067A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689342848"/>
        <c:axId val="689343504"/>
      </c:lineChart>
      <c:dateAx>
        <c:axId val="689342848"/>
        <c:scaling>
          <c:orientation val="minMax"/>
        </c:scaling>
        <c:delete val="0"/>
        <c:axPos val="b"/>
        <c:numFmt formatCode="m/d/yyyy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689343504"/>
        <c:crosses val="autoZero"/>
        <c:auto val="1"/>
        <c:lblOffset val="100"/>
        <c:baseTimeUnit val="days"/>
        <c:majorUnit val="15"/>
        <c:majorTimeUnit val="days"/>
      </c:dateAx>
      <c:valAx>
        <c:axId val="6893435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689342848"/>
        <c:crosses val="autoZero"/>
        <c:crossBetween val="between"/>
        <c:dispUnits>
          <c:builtInUnit val="millions"/>
          <c:dispUnitsLbl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</c:dispUnitsLbl>
        </c:dispUnits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2">
        <a:lumMod val="75000"/>
      </a:schemeClr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pt-PT"/>
    </a:p>
  </c:txPr>
  <c:externalData r:id="rId3">
    <c:autoUpdate val="0"/>
  </c:externalData>
</c:chartSpace>
</file>

<file path=ppt/charts/chart3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en-US" b="1">
                <a:solidFill>
                  <a:schemeClr val="tx2"/>
                </a:solidFill>
              </a:rPr>
              <a:t>Evolução Existências TGNL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pt-PT"/>
        </a:p>
      </c:txPr>
    </c:title>
    <c:autoTitleDeleted val="0"/>
    <c:plotArea>
      <c:layout>
        <c:manualLayout>
          <c:layoutTarget val="inner"/>
          <c:xMode val="edge"/>
          <c:yMode val="edge"/>
          <c:x val="6.4022396686811409E-2"/>
          <c:y val="0.17171296296296296"/>
          <c:w val="0.8992155187491202"/>
          <c:h val="0.72088764946048411"/>
        </c:manualLayout>
      </c:layout>
      <c:lineChart>
        <c:grouping val="standard"/>
        <c:varyColors val="0"/>
        <c:ser>
          <c:idx val="0"/>
          <c:order val="0"/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numRef>
              <c:f>'Evolução Consumos Diários 22_23'!$AJ$1971:$AJ$2000</c:f>
              <c:numCache>
                <c:formatCode>m/d/yyyy</c:formatCode>
                <c:ptCount val="30"/>
                <c:pt idx="0">
                  <c:v>45444</c:v>
                </c:pt>
                <c:pt idx="1">
                  <c:v>45445</c:v>
                </c:pt>
                <c:pt idx="2">
                  <c:v>45446</c:v>
                </c:pt>
                <c:pt idx="3">
                  <c:v>45447</c:v>
                </c:pt>
                <c:pt idx="4">
                  <c:v>45448</c:v>
                </c:pt>
                <c:pt idx="5">
                  <c:v>45449</c:v>
                </c:pt>
                <c:pt idx="6">
                  <c:v>45450</c:v>
                </c:pt>
                <c:pt idx="7">
                  <c:v>45451</c:v>
                </c:pt>
                <c:pt idx="8">
                  <c:v>45452</c:v>
                </c:pt>
                <c:pt idx="9">
                  <c:v>45453</c:v>
                </c:pt>
                <c:pt idx="10">
                  <c:v>45454</c:v>
                </c:pt>
                <c:pt idx="11">
                  <c:v>45455</c:v>
                </c:pt>
                <c:pt idx="12">
                  <c:v>45456</c:v>
                </c:pt>
                <c:pt idx="13">
                  <c:v>45457</c:v>
                </c:pt>
                <c:pt idx="14">
                  <c:v>45458</c:v>
                </c:pt>
                <c:pt idx="15">
                  <c:v>45459</c:v>
                </c:pt>
                <c:pt idx="16">
                  <c:v>45460</c:v>
                </c:pt>
                <c:pt idx="17">
                  <c:v>45461</c:v>
                </c:pt>
                <c:pt idx="18">
                  <c:v>45462</c:v>
                </c:pt>
                <c:pt idx="19">
                  <c:v>45463</c:v>
                </c:pt>
                <c:pt idx="20">
                  <c:v>45464</c:v>
                </c:pt>
                <c:pt idx="21">
                  <c:v>45465</c:v>
                </c:pt>
                <c:pt idx="22">
                  <c:v>45466</c:v>
                </c:pt>
                <c:pt idx="23">
                  <c:v>45467</c:v>
                </c:pt>
                <c:pt idx="24">
                  <c:v>45468</c:v>
                </c:pt>
                <c:pt idx="25">
                  <c:v>45469</c:v>
                </c:pt>
                <c:pt idx="26">
                  <c:v>45470</c:v>
                </c:pt>
                <c:pt idx="27">
                  <c:v>45471</c:v>
                </c:pt>
                <c:pt idx="28">
                  <c:v>45472</c:v>
                </c:pt>
                <c:pt idx="29">
                  <c:v>45473</c:v>
                </c:pt>
              </c:numCache>
            </c:numRef>
          </c:cat>
          <c:val>
            <c:numRef>
              <c:f>'Evolução Consumos Diários 22_23'!$AK$1971:$AK$2000</c:f>
              <c:numCache>
                <c:formatCode>#,##0</c:formatCode>
                <c:ptCount val="30"/>
                <c:pt idx="0">
                  <c:v>2398784277</c:v>
                </c:pt>
                <c:pt idx="1">
                  <c:v>2223827835</c:v>
                </c:pt>
                <c:pt idx="2">
                  <c:v>2048871393</c:v>
                </c:pt>
                <c:pt idx="3">
                  <c:v>1873914951</c:v>
                </c:pt>
                <c:pt idx="4">
                  <c:v>1698958509</c:v>
                </c:pt>
                <c:pt idx="5">
                  <c:v>1524002067</c:v>
                </c:pt>
                <c:pt idx="6">
                  <c:v>1349045625</c:v>
                </c:pt>
                <c:pt idx="7">
                  <c:v>1174089183</c:v>
                </c:pt>
                <c:pt idx="8">
                  <c:v>999132741</c:v>
                </c:pt>
                <c:pt idx="9">
                  <c:v>1776657049</c:v>
                </c:pt>
                <c:pt idx="10">
                  <c:v>1601700607</c:v>
                </c:pt>
                <c:pt idx="11">
                  <c:v>1426744165</c:v>
                </c:pt>
                <c:pt idx="12">
                  <c:v>1251787723</c:v>
                </c:pt>
                <c:pt idx="13">
                  <c:v>1076831281</c:v>
                </c:pt>
                <c:pt idx="14">
                  <c:v>901874839</c:v>
                </c:pt>
                <c:pt idx="15">
                  <c:v>726918397</c:v>
                </c:pt>
                <c:pt idx="16">
                  <c:v>1701961955</c:v>
                </c:pt>
                <c:pt idx="17">
                  <c:v>2426005513</c:v>
                </c:pt>
                <c:pt idx="18">
                  <c:v>2251049071</c:v>
                </c:pt>
                <c:pt idx="19">
                  <c:v>2076092629</c:v>
                </c:pt>
                <c:pt idx="20">
                  <c:v>1901136187</c:v>
                </c:pt>
                <c:pt idx="21">
                  <c:v>1726179745</c:v>
                </c:pt>
                <c:pt idx="22">
                  <c:v>1551223303</c:v>
                </c:pt>
                <c:pt idx="23">
                  <c:v>2376266861</c:v>
                </c:pt>
                <c:pt idx="24">
                  <c:v>2211310419</c:v>
                </c:pt>
                <c:pt idx="25">
                  <c:v>2046353977</c:v>
                </c:pt>
                <c:pt idx="26">
                  <c:v>2661397535</c:v>
                </c:pt>
                <c:pt idx="27">
                  <c:v>2486441093</c:v>
                </c:pt>
                <c:pt idx="28">
                  <c:v>2311484651</c:v>
                </c:pt>
                <c:pt idx="29">
                  <c:v>2136528209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D723-4202-91EC-E7DF4E9B4BA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689342848"/>
        <c:axId val="689343504"/>
      </c:lineChart>
      <c:dateAx>
        <c:axId val="689342848"/>
        <c:scaling>
          <c:orientation val="minMax"/>
        </c:scaling>
        <c:delete val="0"/>
        <c:axPos val="b"/>
        <c:numFmt formatCode="m/d/yyyy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689343504"/>
        <c:crosses val="autoZero"/>
        <c:auto val="1"/>
        <c:lblOffset val="100"/>
        <c:baseTimeUnit val="days"/>
        <c:majorUnit val="15"/>
        <c:majorTimeUnit val="days"/>
      </c:dateAx>
      <c:valAx>
        <c:axId val="6893435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689342848"/>
        <c:crosses val="autoZero"/>
        <c:crossBetween val="between"/>
        <c:dispUnits>
          <c:builtInUnit val="millions"/>
          <c:dispUnitsLbl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</c:dispUnitsLbl>
        </c:dispUnits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2">
        <a:lumMod val="75000"/>
      </a:schemeClr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pt-PT"/>
    </a:p>
  </c:txPr>
  <c:externalData r:id="rId3">
    <c:autoUpdate val="0"/>
  </c:externalData>
</c:chartSpace>
</file>

<file path=ppt/charts/chart3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en-US" b="1">
                <a:solidFill>
                  <a:schemeClr val="tx2"/>
                </a:solidFill>
              </a:rPr>
              <a:t>Evolução Existências TGNL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pt-PT"/>
        </a:p>
      </c:txPr>
    </c:title>
    <c:autoTitleDeleted val="0"/>
    <c:plotArea>
      <c:layout>
        <c:manualLayout>
          <c:layoutTarget val="inner"/>
          <c:xMode val="edge"/>
          <c:yMode val="edge"/>
          <c:x val="6.4022396686811409E-2"/>
          <c:y val="0.17171296296296296"/>
          <c:w val="0.8992155187491202"/>
          <c:h val="0.72088764946048411"/>
        </c:manualLayout>
      </c:layout>
      <c:lineChart>
        <c:grouping val="standard"/>
        <c:varyColors val="0"/>
        <c:ser>
          <c:idx val="0"/>
          <c:order val="0"/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numRef>
              <c:f>'Evolução Consumos Diários 22_23'!$AJ$2001:$AJ$2031</c:f>
              <c:numCache>
                <c:formatCode>m/d/yyyy</c:formatCode>
                <c:ptCount val="31"/>
                <c:pt idx="0">
                  <c:v>45474</c:v>
                </c:pt>
                <c:pt idx="1">
                  <c:v>45475</c:v>
                </c:pt>
                <c:pt idx="2">
                  <c:v>45476</c:v>
                </c:pt>
                <c:pt idx="3">
                  <c:v>45477</c:v>
                </c:pt>
                <c:pt idx="4">
                  <c:v>45478</c:v>
                </c:pt>
                <c:pt idx="5">
                  <c:v>45479</c:v>
                </c:pt>
                <c:pt idx="6">
                  <c:v>45480</c:v>
                </c:pt>
                <c:pt idx="7">
                  <c:v>45481</c:v>
                </c:pt>
                <c:pt idx="8">
                  <c:v>45482</c:v>
                </c:pt>
                <c:pt idx="9">
                  <c:v>45483</c:v>
                </c:pt>
                <c:pt idx="10">
                  <c:v>45484</c:v>
                </c:pt>
                <c:pt idx="11">
                  <c:v>45485</c:v>
                </c:pt>
                <c:pt idx="12">
                  <c:v>45486</c:v>
                </c:pt>
                <c:pt idx="13">
                  <c:v>45487</c:v>
                </c:pt>
                <c:pt idx="14">
                  <c:v>45488</c:v>
                </c:pt>
                <c:pt idx="15">
                  <c:v>45489</c:v>
                </c:pt>
                <c:pt idx="16">
                  <c:v>45490</c:v>
                </c:pt>
                <c:pt idx="17">
                  <c:v>45491</c:v>
                </c:pt>
                <c:pt idx="18">
                  <c:v>45492</c:v>
                </c:pt>
                <c:pt idx="19">
                  <c:v>45493</c:v>
                </c:pt>
                <c:pt idx="20">
                  <c:v>45494</c:v>
                </c:pt>
                <c:pt idx="21">
                  <c:v>45495</c:v>
                </c:pt>
                <c:pt idx="22">
                  <c:v>45496</c:v>
                </c:pt>
                <c:pt idx="23">
                  <c:v>45497</c:v>
                </c:pt>
                <c:pt idx="24">
                  <c:v>45498</c:v>
                </c:pt>
                <c:pt idx="25">
                  <c:v>45499</c:v>
                </c:pt>
                <c:pt idx="26">
                  <c:v>45500</c:v>
                </c:pt>
                <c:pt idx="27">
                  <c:v>45501</c:v>
                </c:pt>
                <c:pt idx="28">
                  <c:v>45502</c:v>
                </c:pt>
                <c:pt idx="29">
                  <c:v>45503</c:v>
                </c:pt>
                <c:pt idx="30">
                  <c:v>45504</c:v>
                </c:pt>
              </c:numCache>
            </c:numRef>
          </c:cat>
          <c:val>
            <c:numRef>
              <c:f>'Evolução Consumos Diários 22_23'!$AK$2001:$AK$2031</c:f>
              <c:numCache>
                <c:formatCode>#,##0</c:formatCode>
                <c:ptCount val="31"/>
                <c:pt idx="0">
                  <c:v>1938290376</c:v>
                </c:pt>
                <c:pt idx="1">
                  <c:v>1740052543</c:v>
                </c:pt>
                <c:pt idx="2">
                  <c:v>1541814710</c:v>
                </c:pt>
                <c:pt idx="3">
                  <c:v>1343576877</c:v>
                </c:pt>
                <c:pt idx="4">
                  <c:v>1145339044</c:v>
                </c:pt>
                <c:pt idx="5">
                  <c:v>1937101211</c:v>
                </c:pt>
                <c:pt idx="6">
                  <c:v>1738863378</c:v>
                </c:pt>
                <c:pt idx="7">
                  <c:v>1540625545</c:v>
                </c:pt>
                <c:pt idx="8">
                  <c:v>2332387712</c:v>
                </c:pt>
                <c:pt idx="9">
                  <c:v>2154149879</c:v>
                </c:pt>
                <c:pt idx="10">
                  <c:v>1975912046</c:v>
                </c:pt>
                <c:pt idx="11">
                  <c:v>2787674213</c:v>
                </c:pt>
                <c:pt idx="12">
                  <c:v>2609436380</c:v>
                </c:pt>
                <c:pt idx="13">
                  <c:v>2431198547</c:v>
                </c:pt>
                <c:pt idx="14">
                  <c:v>2252960714</c:v>
                </c:pt>
                <c:pt idx="15">
                  <c:v>2130980310</c:v>
                </c:pt>
                <c:pt idx="16">
                  <c:v>2907861877</c:v>
                </c:pt>
                <c:pt idx="17">
                  <c:v>2785832038</c:v>
                </c:pt>
                <c:pt idx="18">
                  <c:v>2664418503</c:v>
                </c:pt>
                <c:pt idx="19">
                  <c:v>2547203838</c:v>
                </c:pt>
                <c:pt idx="20">
                  <c:v>2430715518</c:v>
                </c:pt>
                <c:pt idx="21">
                  <c:v>2309117068</c:v>
                </c:pt>
                <c:pt idx="22">
                  <c:v>2187163428</c:v>
                </c:pt>
                <c:pt idx="23">
                  <c:v>3046859330</c:v>
                </c:pt>
                <c:pt idx="24">
                  <c:v>2924836269</c:v>
                </c:pt>
                <c:pt idx="25">
                  <c:v>2803450538</c:v>
                </c:pt>
                <c:pt idx="26">
                  <c:v>2686261666</c:v>
                </c:pt>
                <c:pt idx="27">
                  <c:v>2568953733</c:v>
                </c:pt>
                <c:pt idx="28">
                  <c:v>2426524350</c:v>
                </c:pt>
                <c:pt idx="29">
                  <c:v>2283739003</c:v>
                </c:pt>
                <c:pt idx="30">
                  <c:v>2140845128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C706-4837-A185-C53210CDA9D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689342848"/>
        <c:axId val="689343504"/>
      </c:lineChart>
      <c:dateAx>
        <c:axId val="689342848"/>
        <c:scaling>
          <c:orientation val="minMax"/>
        </c:scaling>
        <c:delete val="0"/>
        <c:axPos val="b"/>
        <c:numFmt formatCode="m/d/yyyy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689343504"/>
        <c:crosses val="autoZero"/>
        <c:auto val="1"/>
        <c:lblOffset val="100"/>
        <c:baseTimeUnit val="days"/>
        <c:majorUnit val="15"/>
        <c:majorTimeUnit val="days"/>
      </c:dateAx>
      <c:valAx>
        <c:axId val="6893435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689342848"/>
        <c:crosses val="autoZero"/>
        <c:crossBetween val="between"/>
        <c:dispUnits>
          <c:builtInUnit val="millions"/>
          <c:dispUnitsLbl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</c:dispUnitsLbl>
        </c:dispUnits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2">
        <a:lumMod val="75000"/>
      </a:schemeClr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pt-PT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943819231434556"/>
          <c:y val="4.4075142912941026E-2"/>
          <c:w val="0.82808912918799193"/>
          <c:h val="0.71449396017052869"/>
        </c:manualLayout>
      </c:layout>
      <c:areaChart>
        <c:grouping val="standard"/>
        <c:varyColors val="0"/>
        <c:ser>
          <c:idx val="0"/>
          <c:order val="0"/>
          <c:tx>
            <c:strRef>
              <c:f>'VIP_Utilização das capacidades'!$Z$420</c:f>
              <c:strCache>
                <c:ptCount val="1"/>
                <c:pt idx="0">
                  <c:v>CTM</c:v>
                </c:pt>
              </c:strCache>
            </c:strRef>
          </c:tx>
          <c:spPr>
            <a:solidFill>
              <a:schemeClr val="bg1">
                <a:lumMod val="75000"/>
                <a:alpha val="50000"/>
              </a:schemeClr>
            </a:solidFill>
            <a:ln>
              <a:noFill/>
            </a:ln>
            <a:effectLst/>
          </c:spPr>
          <c:cat>
            <c:strRef>
              <c:f>'VIP_Utilização das capacidades'!$Y$421:$Y$432</c:f>
              <c:strCache>
                <c:ptCount val="12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Set</c:v>
                </c:pt>
                <c:pt idx="9">
                  <c:v>Out</c:v>
                </c:pt>
                <c:pt idx="10">
                  <c:v>Nov</c:v>
                </c:pt>
                <c:pt idx="11">
                  <c:v>Dez</c:v>
                </c:pt>
              </c:strCache>
            </c:strRef>
          </c:cat>
          <c:val>
            <c:numRef>
              <c:f>'VIP_Utilização das capacidades'!$Z$421:$Z$432</c:f>
              <c:numCache>
                <c:formatCode>#,##0</c:formatCode>
                <c:ptCount val="12"/>
                <c:pt idx="0">
                  <c:v>4464000000</c:v>
                </c:pt>
                <c:pt idx="1">
                  <c:v>4032000000</c:v>
                </c:pt>
                <c:pt idx="2">
                  <c:v>4464000000</c:v>
                </c:pt>
                <c:pt idx="3">
                  <c:v>4320000000</c:v>
                </c:pt>
                <c:pt idx="4">
                  <c:v>4464000000</c:v>
                </c:pt>
                <c:pt idx="5">
                  <c:v>4320000000</c:v>
                </c:pt>
                <c:pt idx="6">
                  <c:v>4464000000</c:v>
                </c:pt>
                <c:pt idx="7">
                  <c:v>4464000000</c:v>
                </c:pt>
                <c:pt idx="8">
                  <c:v>4320000000</c:v>
                </c:pt>
                <c:pt idx="9">
                  <c:v>4464000000</c:v>
                </c:pt>
                <c:pt idx="10">
                  <c:v>4320000000</c:v>
                </c:pt>
                <c:pt idx="11">
                  <c:v>4464000000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CA4-4F95-B8DB-9BF3D9162F47}"/>
            </c:ext>
          </c:extLst>
        </c:ser>
        <c:ser>
          <c:idx val="1"/>
          <c:order val="1"/>
          <c:tx>
            <c:strRef>
              <c:f>'VIP_Utilização das capacidades'!$AA$420</c:f>
              <c:strCache>
                <c:ptCount val="1"/>
                <c:pt idx="0">
                  <c:v>Contratação</c:v>
                </c:pt>
              </c:strCache>
            </c:strRef>
          </c:tx>
          <c:spPr>
            <a:solidFill>
              <a:srgbClr val="5B9BD5">
                <a:alpha val="49804"/>
              </a:srgbClr>
            </a:solidFill>
            <a:ln>
              <a:noFill/>
            </a:ln>
            <a:effectLst/>
          </c:spPr>
          <c:cat>
            <c:strRef>
              <c:f>'VIP_Utilização das capacidades'!$Y$421:$Y$432</c:f>
              <c:strCache>
                <c:ptCount val="12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Set</c:v>
                </c:pt>
                <c:pt idx="9">
                  <c:v>Out</c:v>
                </c:pt>
                <c:pt idx="10">
                  <c:v>Nov</c:v>
                </c:pt>
                <c:pt idx="11">
                  <c:v>Dez</c:v>
                </c:pt>
              </c:strCache>
            </c:strRef>
          </c:cat>
          <c:val>
            <c:numRef>
              <c:f>'VIP_Utilização das capacidades'!$AA$421:$AA$424</c:f>
              <c:numCache>
                <c:formatCode>#,##0</c:formatCode>
                <c:ptCount val="4"/>
                <c:pt idx="0">
                  <c:v>635356518</c:v>
                </c:pt>
                <c:pt idx="1">
                  <c:v>663351248</c:v>
                </c:pt>
                <c:pt idx="2">
                  <c:v>640066256</c:v>
                </c:pt>
                <c:pt idx="3">
                  <c:v>406616742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CA4-4F95-B8DB-9BF3D9162F47}"/>
            </c:ext>
          </c:extLst>
        </c:ser>
        <c:ser>
          <c:idx val="4"/>
          <c:order val="4"/>
          <c:tx>
            <c:v>SCTM</c:v>
          </c:tx>
          <c:spPr>
            <a:solidFill>
              <a:schemeClr val="bg1">
                <a:lumMod val="75000"/>
                <a:alpha val="50000"/>
              </a:schemeClr>
            </a:solidFill>
            <a:ln>
              <a:noFill/>
            </a:ln>
            <a:effectLst/>
          </c:spPr>
          <c:cat>
            <c:strRef>
              <c:f>'VIP_Utilização das capacidades'!$Y$421:$Y$432</c:f>
              <c:strCache>
                <c:ptCount val="12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Set</c:v>
                </c:pt>
                <c:pt idx="9">
                  <c:v>Out</c:v>
                </c:pt>
                <c:pt idx="10">
                  <c:v>Nov</c:v>
                </c:pt>
                <c:pt idx="11">
                  <c:v>Dez</c:v>
                </c:pt>
              </c:strCache>
            </c:strRef>
          </c:cat>
          <c:val>
            <c:numRef>
              <c:f>'VIP_Utilização das capacidades'!$AF$421:$AF$432</c:f>
              <c:numCache>
                <c:formatCode>#,##0</c:formatCode>
                <c:ptCount val="12"/>
                <c:pt idx="0">
                  <c:v>-2480000000</c:v>
                </c:pt>
                <c:pt idx="1">
                  <c:v>-2240000000</c:v>
                </c:pt>
                <c:pt idx="2">
                  <c:v>-2480000000</c:v>
                </c:pt>
                <c:pt idx="3">
                  <c:v>-2400000000</c:v>
                </c:pt>
                <c:pt idx="4">
                  <c:v>-2480000000</c:v>
                </c:pt>
                <c:pt idx="5">
                  <c:v>-2400000000</c:v>
                </c:pt>
                <c:pt idx="6">
                  <c:v>-2480000000</c:v>
                </c:pt>
                <c:pt idx="7">
                  <c:v>-2480000000</c:v>
                </c:pt>
                <c:pt idx="8">
                  <c:v>-2400000000</c:v>
                </c:pt>
                <c:pt idx="9">
                  <c:v>-2480000000</c:v>
                </c:pt>
                <c:pt idx="10">
                  <c:v>-2400000000</c:v>
                </c:pt>
                <c:pt idx="11">
                  <c:v>-2480000000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CA4-4F95-B8DB-9BF3D9162F47}"/>
            </c:ext>
          </c:extLst>
        </c:ser>
        <c:ser>
          <c:idx val="5"/>
          <c:order val="5"/>
          <c:tx>
            <c:v>Scontr</c:v>
          </c:tx>
          <c:spPr>
            <a:solidFill>
              <a:schemeClr val="accent1">
                <a:alpha val="40000"/>
              </a:schemeClr>
            </a:solidFill>
            <a:ln>
              <a:noFill/>
            </a:ln>
            <a:effectLst/>
          </c:spPr>
          <c:cat>
            <c:strRef>
              <c:f>'VIP_Utilização das capacidades'!$Y$421:$Y$432</c:f>
              <c:strCache>
                <c:ptCount val="12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Set</c:v>
                </c:pt>
                <c:pt idx="9">
                  <c:v>Out</c:v>
                </c:pt>
                <c:pt idx="10">
                  <c:v>Nov</c:v>
                </c:pt>
                <c:pt idx="11">
                  <c:v>Dez</c:v>
                </c:pt>
              </c:strCache>
            </c:strRef>
          </c:cat>
          <c:val>
            <c:numRef>
              <c:f>'VIP_Utilização das capacidades'!$AG$421:$AG$424</c:f>
              <c:numCache>
                <c:formatCode>#,##0</c:formatCode>
                <c:ptCount val="4"/>
                <c:pt idx="0">
                  <c:v>-583117032</c:v>
                </c:pt>
                <c:pt idx="1">
                  <c:v>-974777340</c:v>
                </c:pt>
                <c:pt idx="2">
                  <c:v>-604409928</c:v>
                </c:pt>
                <c:pt idx="3">
                  <c:v>-1005639792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CA4-4F95-B8DB-9BF3D9162F4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69403056"/>
        <c:axId val="569404040"/>
      </c:areaChart>
      <c:barChart>
        <c:barDir val="col"/>
        <c:grouping val="clustered"/>
        <c:varyColors val="0"/>
        <c:ser>
          <c:idx val="2"/>
          <c:order val="2"/>
          <c:tx>
            <c:strRef>
              <c:f>'VIP_Utilização das capacidades'!$AB$420</c:f>
              <c:strCache>
                <c:ptCount val="1"/>
                <c:pt idx="0">
                  <c:v>Utilização</c:v>
                </c:pt>
              </c:strCache>
            </c:strRef>
          </c:tx>
          <c:spPr>
            <a:solidFill>
              <a:srgbClr val="C3D69B">
                <a:alpha val="80000"/>
              </a:srgbClr>
            </a:solidFill>
            <a:ln>
              <a:solidFill>
                <a:srgbClr val="339933"/>
              </a:solidFill>
            </a:ln>
            <a:effectLst/>
          </c:spPr>
          <c:invertIfNegative val="0"/>
          <c:cat>
            <c:strRef>
              <c:f>'VIP_Utilização das capacidades'!$Y$421:$Y$432</c:f>
              <c:strCache>
                <c:ptCount val="12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Set</c:v>
                </c:pt>
                <c:pt idx="9">
                  <c:v>Out</c:v>
                </c:pt>
                <c:pt idx="10">
                  <c:v>Nov</c:v>
                </c:pt>
                <c:pt idx="11">
                  <c:v>Dez</c:v>
                </c:pt>
              </c:strCache>
            </c:strRef>
          </c:cat>
          <c:val>
            <c:numRef>
              <c:f>'VIP_Utilização das capacidades'!$AB$421:$AB$424</c:f>
              <c:numCache>
                <c:formatCode>#,##0</c:formatCode>
                <c:ptCount val="4"/>
                <c:pt idx="0">
                  <c:v>561889921</c:v>
                </c:pt>
                <c:pt idx="1">
                  <c:v>395852155</c:v>
                </c:pt>
                <c:pt idx="2">
                  <c:v>602335482</c:v>
                </c:pt>
                <c:pt idx="3">
                  <c:v>360584309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CA4-4F95-B8DB-9BF3D9162F47}"/>
            </c:ext>
          </c:extLst>
        </c:ser>
        <c:ser>
          <c:idx val="6"/>
          <c:order val="6"/>
          <c:tx>
            <c:v>Sutli</c:v>
          </c:tx>
          <c:spPr>
            <a:solidFill>
              <a:srgbClr val="C3D69B">
                <a:alpha val="80000"/>
              </a:srgbClr>
            </a:solidFill>
            <a:ln>
              <a:solidFill>
                <a:srgbClr val="339933"/>
              </a:solidFill>
            </a:ln>
            <a:effectLst/>
          </c:spPr>
          <c:invertIfNegative val="0"/>
          <c:cat>
            <c:strRef>
              <c:f>'VIP_Utilização das capacidades'!$Y$421:$Y$432</c:f>
              <c:strCache>
                <c:ptCount val="12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Set</c:v>
                </c:pt>
                <c:pt idx="9">
                  <c:v>Out</c:v>
                </c:pt>
                <c:pt idx="10">
                  <c:v>Nov</c:v>
                </c:pt>
                <c:pt idx="11">
                  <c:v>Dez</c:v>
                </c:pt>
              </c:strCache>
            </c:strRef>
          </c:cat>
          <c:val>
            <c:numRef>
              <c:f>'VIP_Utilização das capacidades'!$AH$421:$AH$424</c:f>
              <c:numCache>
                <c:formatCode>#,##0</c:formatCode>
                <c:ptCount val="4"/>
                <c:pt idx="0">
                  <c:v>-573108976</c:v>
                </c:pt>
                <c:pt idx="1">
                  <c:v>-968252603</c:v>
                </c:pt>
                <c:pt idx="2">
                  <c:v>-593791831</c:v>
                </c:pt>
                <c:pt idx="3">
                  <c:v>-1000726053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3CA4-4F95-B8DB-9BF3D9162F4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0"/>
        <c:overlap val="100"/>
        <c:axId val="569403056"/>
        <c:axId val="569404040"/>
        <c:extLst>
          <c:ext xmlns:c15="http://schemas.microsoft.com/office/drawing/2012/chart" uri="{02D57815-91ED-43cb-92C2-25804820EDAC}">
            <c15:filteredBarSeries>
              <c15:ser>
                <c:idx val="7"/>
                <c:order val="7"/>
                <c:tx>
                  <c:v>Sfis</c:v>
                </c:tx>
                <c:spPr>
                  <a:solidFill>
                    <a:schemeClr val="accent4">
                      <a:alpha val="70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>
                      <c:ext uri="{02D57815-91ED-43cb-92C2-25804820EDAC}">
                        <c15:formulaRef>
                          <c15:sqref>'VIP_Utilização das capacidades'!$Y$421:$Y$432</c15:sqref>
                        </c15:formulaRef>
                      </c:ext>
                    </c:extLst>
                    <c:strCache>
                      <c:ptCount val="12"/>
                      <c:pt idx="0">
                        <c:v>Jan</c:v>
                      </c:pt>
                      <c:pt idx="1">
                        <c:v>Fev</c:v>
                      </c:pt>
                      <c:pt idx="2">
                        <c:v>Mar</c:v>
                      </c:pt>
                      <c:pt idx="3">
                        <c:v>Abr</c:v>
                      </c:pt>
                      <c:pt idx="4">
                        <c:v>Mai</c:v>
                      </c:pt>
                      <c:pt idx="5">
                        <c:v>Jun</c:v>
                      </c:pt>
                      <c:pt idx="6">
                        <c:v>Jul</c:v>
                      </c:pt>
                      <c:pt idx="7">
                        <c:v>Ago</c:v>
                      </c:pt>
                      <c:pt idx="8">
                        <c:v>Set</c:v>
                      </c:pt>
                      <c:pt idx="9">
                        <c:v>Out</c:v>
                      </c:pt>
                      <c:pt idx="10">
                        <c:v>Nov</c:v>
                      </c:pt>
                      <c:pt idx="11">
                        <c:v>Dez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'VIP_Utilização das capacidades'!$J$62:$J$70</c15:sqref>
                        </c15:formulaRef>
                      </c:ext>
                    </c:extLst>
                    <c:numCache>
                      <c:formatCode>#,##0</c:formatCode>
                      <c:ptCount val="9"/>
                      <c:pt idx="0">
                        <c:v>#N/A</c:v>
                      </c:pt>
                      <c:pt idx="1">
                        <c:v>#N/A</c:v>
                      </c:pt>
                      <c:pt idx="2">
                        <c:v>18837210</c:v>
                      </c:pt>
                      <c:pt idx="3">
                        <c:v>14188229.887692001</c:v>
                      </c:pt>
                      <c:pt idx="4">
                        <c:v>#N/A</c:v>
                      </c:pt>
                      <c:pt idx="5">
                        <c:v>190663511</c:v>
                      </c:pt>
                      <c:pt idx="6">
                        <c:v>49096255</c:v>
                      </c:pt>
                      <c:pt idx="7">
                        <c:v>612526193</c:v>
                      </c:pt>
                      <c:pt idx="8">
                        <c:v>817179509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7-3CA4-4F95-B8DB-9BF3D9162F47}"/>
                  </c:ext>
                </c:extLst>
              </c15:ser>
            </c15:filteredBarSeries>
          </c:ext>
        </c:extLst>
      </c:barChart>
      <c:lineChart>
        <c:grouping val="standard"/>
        <c:varyColors val="0"/>
        <c:ser>
          <c:idx val="3"/>
          <c:order val="3"/>
          <c:tx>
            <c:v>Físico</c:v>
          </c:tx>
          <c:spPr>
            <a:ln w="28575" cap="rnd">
              <a:solidFill>
                <a:srgbClr val="FFC000"/>
              </a:solidFill>
              <a:round/>
            </a:ln>
            <a:effectLst/>
          </c:spPr>
          <c:marker>
            <c:symbol val="none"/>
          </c:marker>
          <c:cat>
            <c:strRef>
              <c:f>'VIP_Utilização das capacidades'!$Y$421:$Y$432</c:f>
              <c:strCache>
                <c:ptCount val="12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Set</c:v>
                </c:pt>
                <c:pt idx="9">
                  <c:v>Out</c:v>
                </c:pt>
                <c:pt idx="10">
                  <c:v>Nov</c:v>
                </c:pt>
                <c:pt idx="11">
                  <c:v>Dez</c:v>
                </c:pt>
              </c:strCache>
            </c:strRef>
          </c:cat>
          <c:val>
            <c:numRef>
              <c:f>'VIP_Utilização das capacidades'!$AE$421:$AE$424</c:f>
              <c:numCache>
                <c:formatCode>#,##0</c:formatCode>
                <c:ptCount val="4"/>
                <c:pt idx="0">
                  <c:v>-7490039.9814482331</c:v>
                </c:pt>
                <c:pt idx="1">
                  <c:v>-569446476.77219224</c:v>
                </c:pt>
                <c:pt idx="2">
                  <c:v>1262584.5661280453</c:v>
                </c:pt>
                <c:pt idx="3">
                  <c:v>-633760213.78755236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3CA4-4F95-B8DB-9BF3D9162F4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69403056"/>
        <c:axId val="569404040"/>
      </c:lineChart>
      <c:dateAx>
        <c:axId val="569403056"/>
        <c:scaling>
          <c:orientation val="minMax"/>
        </c:scaling>
        <c:delete val="0"/>
        <c:axPos val="b"/>
        <c:numFmt formatCode="General" sourceLinked="0"/>
        <c:majorTickMark val="cross"/>
        <c:minorTickMark val="none"/>
        <c:tickLblPos val="low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0" spcFirstLastPara="1" vertOverflow="ellipsis" wrap="square" anchor="t" anchorCtr="0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569404040"/>
        <c:crosses val="autoZero"/>
        <c:auto val="0"/>
        <c:lblOffset val="50"/>
        <c:baseTimeUnit val="days"/>
        <c:majorUnit val="1"/>
        <c:minorUnit val="1"/>
      </c:dateAx>
      <c:valAx>
        <c:axId val="5694040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low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569403056"/>
        <c:crosses val="autoZero"/>
        <c:crossBetween val="between"/>
        <c:majorUnit val="2000000000"/>
        <c:dispUnits>
          <c:builtInUnit val="millions"/>
        </c:dispUnits>
      </c:valAx>
      <c:spPr>
        <a:noFill/>
        <a:ln>
          <a:noFill/>
        </a:ln>
        <a:effectLst/>
      </c:spPr>
    </c:plotArea>
    <c:legend>
      <c:legendPos val="b"/>
      <c:legendEntry>
        <c:idx val="2"/>
        <c:delete val="1"/>
      </c:legendEntry>
      <c:legendEntry>
        <c:idx val="3"/>
        <c:delete val="1"/>
      </c:legendEntry>
      <c:legendEntry>
        <c:idx val="5"/>
        <c:delete val="1"/>
      </c:legendEntry>
      <c:layout>
        <c:manualLayout>
          <c:xMode val="edge"/>
          <c:yMode val="edge"/>
          <c:x val="6.7793262692103826E-2"/>
          <c:y val="0.8924647186659681"/>
          <c:w val="0.89576653782184357"/>
          <c:h val="9.964285203808001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pt-PT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6337057148070514E-2"/>
          <c:y val="5.4634993579355084E-2"/>
          <c:w val="0.90025540522267911"/>
          <c:h val="0.73139016473779717"/>
        </c:manualLayout>
      </c:layout>
      <c:areaChart>
        <c:grouping val="standard"/>
        <c:varyColors val="0"/>
        <c:ser>
          <c:idx val="0"/>
          <c:order val="0"/>
          <c:tx>
            <c:strRef>
              <c:f>'CSSG_TGNL (2)'!$C$35</c:f>
              <c:strCache>
                <c:ptCount val="1"/>
                <c:pt idx="0">
                  <c:v>CTM</c:v>
                </c:pt>
              </c:strCache>
            </c:strRef>
          </c:tx>
          <c:spPr>
            <a:solidFill>
              <a:schemeClr val="bg1">
                <a:lumMod val="75000"/>
                <a:alpha val="50000"/>
              </a:schemeClr>
            </a:solidFill>
            <a:ln w="19050">
              <a:noFill/>
            </a:ln>
            <a:effectLst/>
          </c:spPr>
          <c:cat>
            <c:numRef>
              <c:f>'CSSG_TGNL (2)'!$B$36:$B$66</c:f>
              <c:numCache>
                <c:formatCode>m/d/yyyy</c:formatCode>
                <c:ptCount val="31"/>
                <c:pt idx="0">
                  <c:v>45352</c:v>
                </c:pt>
                <c:pt idx="1">
                  <c:v>45353</c:v>
                </c:pt>
                <c:pt idx="2">
                  <c:v>45354</c:v>
                </c:pt>
                <c:pt idx="3">
                  <c:v>45355</c:v>
                </c:pt>
                <c:pt idx="4">
                  <c:v>45356</c:v>
                </c:pt>
                <c:pt idx="5">
                  <c:v>45357</c:v>
                </c:pt>
                <c:pt idx="6">
                  <c:v>45358</c:v>
                </c:pt>
                <c:pt idx="7">
                  <c:v>45359</c:v>
                </c:pt>
                <c:pt idx="8">
                  <c:v>45360</c:v>
                </c:pt>
                <c:pt idx="9">
                  <c:v>45361</c:v>
                </c:pt>
                <c:pt idx="10">
                  <c:v>45362</c:v>
                </c:pt>
                <c:pt idx="11">
                  <c:v>45363</c:v>
                </c:pt>
                <c:pt idx="12">
                  <c:v>45364</c:v>
                </c:pt>
                <c:pt idx="13">
                  <c:v>45365</c:v>
                </c:pt>
                <c:pt idx="14">
                  <c:v>45366</c:v>
                </c:pt>
                <c:pt idx="15">
                  <c:v>45367</c:v>
                </c:pt>
                <c:pt idx="16">
                  <c:v>45368</c:v>
                </c:pt>
                <c:pt idx="17">
                  <c:v>45369</c:v>
                </c:pt>
                <c:pt idx="18">
                  <c:v>45370</c:v>
                </c:pt>
                <c:pt idx="19">
                  <c:v>45371</c:v>
                </c:pt>
                <c:pt idx="20">
                  <c:v>45372</c:v>
                </c:pt>
                <c:pt idx="21">
                  <c:v>45373</c:v>
                </c:pt>
                <c:pt idx="22">
                  <c:v>45374</c:v>
                </c:pt>
                <c:pt idx="23">
                  <c:v>45375</c:v>
                </c:pt>
                <c:pt idx="24">
                  <c:v>45376</c:v>
                </c:pt>
                <c:pt idx="25">
                  <c:v>45377</c:v>
                </c:pt>
                <c:pt idx="26">
                  <c:v>45378</c:v>
                </c:pt>
                <c:pt idx="27">
                  <c:v>45379</c:v>
                </c:pt>
                <c:pt idx="28">
                  <c:v>45380</c:v>
                </c:pt>
                <c:pt idx="29">
                  <c:v>45381</c:v>
                </c:pt>
                <c:pt idx="30">
                  <c:v>45382</c:v>
                </c:pt>
              </c:numCache>
            </c:numRef>
          </c:cat>
          <c:val>
            <c:numRef>
              <c:f>'CSSG_TGNL (2)'!$C$36:$C$66</c:f>
              <c:numCache>
                <c:formatCode>General</c:formatCode>
                <c:ptCount val="31"/>
                <c:pt idx="0">
                  <c:v>200000000</c:v>
                </c:pt>
                <c:pt idx="1">
                  <c:v>200000000</c:v>
                </c:pt>
                <c:pt idx="2">
                  <c:v>200000000</c:v>
                </c:pt>
                <c:pt idx="3">
                  <c:v>200000000</c:v>
                </c:pt>
                <c:pt idx="4">
                  <c:v>200000000</c:v>
                </c:pt>
                <c:pt idx="5">
                  <c:v>200000000</c:v>
                </c:pt>
                <c:pt idx="6">
                  <c:v>200000000</c:v>
                </c:pt>
                <c:pt idx="7">
                  <c:v>200000000</c:v>
                </c:pt>
                <c:pt idx="8">
                  <c:v>200000000</c:v>
                </c:pt>
                <c:pt idx="9">
                  <c:v>200000000</c:v>
                </c:pt>
                <c:pt idx="10">
                  <c:v>200000000</c:v>
                </c:pt>
                <c:pt idx="11">
                  <c:v>200000000</c:v>
                </c:pt>
                <c:pt idx="12">
                  <c:v>200000000</c:v>
                </c:pt>
                <c:pt idx="13">
                  <c:v>200000000</c:v>
                </c:pt>
                <c:pt idx="14">
                  <c:v>200000000</c:v>
                </c:pt>
                <c:pt idx="15">
                  <c:v>200000000</c:v>
                </c:pt>
                <c:pt idx="16">
                  <c:v>200000000</c:v>
                </c:pt>
                <c:pt idx="17">
                  <c:v>200000000</c:v>
                </c:pt>
                <c:pt idx="18">
                  <c:v>200000000</c:v>
                </c:pt>
                <c:pt idx="19">
                  <c:v>200000000</c:v>
                </c:pt>
                <c:pt idx="20">
                  <c:v>200000000</c:v>
                </c:pt>
                <c:pt idx="21">
                  <c:v>200000000</c:v>
                </c:pt>
                <c:pt idx="22">
                  <c:v>200000000</c:v>
                </c:pt>
                <c:pt idx="23">
                  <c:v>200000000</c:v>
                </c:pt>
                <c:pt idx="24">
                  <c:v>200000000</c:v>
                </c:pt>
                <c:pt idx="25">
                  <c:v>200000000</c:v>
                </c:pt>
                <c:pt idx="26">
                  <c:v>200000000</c:v>
                </c:pt>
                <c:pt idx="27">
                  <c:v>200000000</c:v>
                </c:pt>
                <c:pt idx="28">
                  <c:v>200000000</c:v>
                </c:pt>
                <c:pt idx="29">
                  <c:v>200000000</c:v>
                </c:pt>
                <c:pt idx="30">
                  <c:v>200000000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44D-438D-B64E-611A36410C94}"/>
            </c:ext>
          </c:extLst>
        </c:ser>
        <c:ser>
          <c:idx val="1"/>
          <c:order val="1"/>
          <c:tx>
            <c:strRef>
              <c:f>'CSSG_TGNL (2)'!$D$35</c:f>
              <c:strCache>
                <c:ptCount val="1"/>
                <c:pt idx="0">
                  <c:v>Contratação</c:v>
                </c:pt>
              </c:strCache>
            </c:strRef>
          </c:tx>
          <c:spPr>
            <a:solidFill>
              <a:srgbClr val="4F81BD">
                <a:alpha val="40000"/>
              </a:srgbClr>
            </a:solidFill>
            <a:ln>
              <a:noFill/>
            </a:ln>
            <a:effectLst/>
          </c:spPr>
          <c:cat>
            <c:numRef>
              <c:f>'CSSG_TGNL (2)'!$B$36:$B$66</c:f>
              <c:numCache>
                <c:formatCode>m/d/yyyy</c:formatCode>
                <c:ptCount val="31"/>
                <c:pt idx="0">
                  <c:v>45352</c:v>
                </c:pt>
                <c:pt idx="1">
                  <c:v>45353</c:v>
                </c:pt>
                <c:pt idx="2">
                  <c:v>45354</c:v>
                </c:pt>
                <c:pt idx="3">
                  <c:v>45355</c:v>
                </c:pt>
                <c:pt idx="4">
                  <c:v>45356</c:v>
                </c:pt>
                <c:pt idx="5">
                  <c:v>45357</c:v>
                </c:pt>
                <c:pt idx="6">
                  <c:v>45358</c:v>
                </c:pt>
                <c:pt idx="7">
                  <c:v>45359</c:v>
                </c:pt>
                <c:pt idx="8">
                  <c:v>45360</c:v>
                </c:pt>
                <c:pt idx="9">
                  <c:v>45361</c:v>
                </c:pt>
                <c:pt idx="10">
                  <c:v>45362</c:v>
                </c:pt>
                <c:pt idx="11">
                  <c:v>45363</c:v>
                </c:pt>
                <c:pt idx="12">
                  <c:v>45364</c:v>
                </c:pt>
                <c:pt idx="13">
                  <c:v>45365</c:v>
                </c:pt>
                <c:pt idx="14">
                  <c:v>45366</c:v>
                </c:pt>
                <c:pt idx="15">
                  <c:v>45367</c:v>
                </c:pt>
                <c:pt idx="16">
                  <c:v>45368</c:v>
                </c:pt>
                <c:pt idx="17">
                  <c:v>45369</c:v>
                </c:pt>
                <c:pt idx="18">
                  <c:v>45370</c:v>
                </c:pt>
                <c:pt idx="19">
                  <c:v>45371</c:v>
                </c:pt>
                <c:pt idx="20">
                  <c:v>45372</c:v>
                </c:pt>
                <c:pt idx="21">
                  <c:v>45373</c:v>
                </c:pt>
                <c:pt idx="22">
                  <c:v>45374</c:v>
                </c:pt>
                <c:pt idx="23">
                  <c:v>45375</c:v>
                </c:pt>
                <c:pt idx="24">
                  <c:v>45376</c:v>
                </c:pt>
                <c:pt idx="25">
                  <c:v>45377</c:v>
                </c:pt>
                <c:pt idx="26">
                  <c:v>45378</c:v>
                </c:pt>
                <c:pt idx="27">
                  <c:v>45379</c:v>
                </c:pt>
                <c:pt idx="28">
                  <c:v>45380</c:v>
                </c:pt>
                <c:pt idx="29">
                  <c:v>45381</c:v>
                </c:pt>
                <c:pt idx="30">
                  <c:v>45382</c:v>
                </c:pt>
              </c:numCache>
            </c:numRef>
          </c:cat>
          <c:val>
            <c:numRef>
              <c:f>'CSSG_TGNL (2)'!$D$36:$D$66</c:f>
              <c:numCache>
                <c:formatCode>General</c:formatCode>
                <c:ptCount val="31"/>
                <c:pt idx="0">
                  <c:v>200000000</c:v>
                </c:pt>
                <c:pt idx="1">
                  <c:v>200000000</c:v>
                </c:pt>
                <c:pt idx="2">
                  <c:v>200000000</c:v>
                </c:pt>
                <c:pt idx="3">
                  <c:v>200000000</c:v>
                </c:pt>
                <c:pt idx="4">
                  <c:v>201035890</c:v>
                </c:pt>
                <c:pt idx="5">
                  <c:v>200000000</c:v>
                </c:pt>
                <c:pt idx="6">
                  <c:v>200000000</c:v>
                </c:pt>
                <c:pt idx="7">
                  <c:v>200000000</c:v>
                </c:pt>
                <c:pt idx="8">
                  <c:v>200000000</c:v>
                </c:pt>
                <c:pt idx="9">
                  <c:v>200000000</c:v>
                </c:pt>
                <c:pt idx="10">
                  <c:v>200000000</c:v>
                </c:pt>
                <c:pt idx="11">
                  <c:v>200802482</c:v>
                </c:pt>
                <c:pt idx="12">
                  <c:v>200000000</c:v>
                </c:pt>
                <c:pt idx="13">
                  <c:v>202206822</c:v>
                </c:pt>
                <c:pt idx="14">
                  <c:v>200000000</c:v>
                </c:pt>
                <c:pt idx="15">
                  <c:v>200000000</c:v>
                </c:pt>
                <c:pt idx="16">
                  <c:v>200000000</c:v>
                </c:pt>
                <c:pt idx="17">
                  <c:v>200000000</c:v>
                </c:pt>
                <c:pt idx="18">
                  <c:v>200000000</c:v>
                </c:pt>
                <c:pt idx="19">
                  <c:v>200833334</c:v>
                </c:pt>
                <c:pt idx="20">
                  <c:v>200000000</c:v>
                </c:pt>
                <c:pt idx="21">
                  <c:v>200000000</c:v>
                </c:pt>
                <c:pt idx="22">
                  <c:v>200000000</c:v>
                </c:pt>
                <c:pt idx="23">
                  <c:v>200000000</c:v>
                </c:pt>
                <c:pt idx="24">
                  <c:v>200000000</c:v>
                </c:pt>
                <c:pt idx="25">
                  <c:v>200000000</c:v>
                </c:pt>
                <c:pt idx="26">
                  <c:v>200000000</c:v>
                </c:pt>
                <c:pt idx="27">
                  <c:v>200000000</c:v>
                </c:pt>
                <c:pt idx="28">
                  <c:v>200000000</c:v>
                </c:pt>
                <c:pt idx="29">
                  <c:v>200000000</c:v>
                </c:pt>
                <c:pt idx="30">
                  <c:v>200000000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44D-438D-B64E-611A36410C94}"/>
            </c:ext>
          </c:extLst>
        </c:ser>
        <c:ser>
          <c:idx val="7"/>
          <c:order val="4"/>
          <c:tx>
            <c:strRef>
              <c:f>'CSSG_TGNL (2)'!$I$35</c:f>
              <c:strCache>
                <c:ptCount val="1"/>
                <c:pt idx="0">
                  <c:v>ContrataçãoS</c:v>
                </c:pt>
              </c:strCache>
            </c:strRef>
          </c:tx>
          <c:spPr>
            <a:solidFill>
              <a:schemeClr val="tx2">
                <a:lumMod val="60000"/>
                <a:lumOff val="40000"/>
                <a:alpha val="50000"/>
              </a:schemeClr>
            </a:solidFill>
            <a:ln>
              <a:noFill/>
            </a:ln>
            <a:effectLst/>
          </c:spPr>
          <c:cat>
            <c:numRef>
              <c:f>'CSSG_TGNL (2)'!$B$36:$B$66</c:f>
              <c:numCache>
                <c:formatCode>m/d/yyyy</c:formatCode>
                <c:ptCount val="31"/>
                <c:pt idx="0">
                  <c:v>45352</c:v>
                </c:pt>
                <c:pt idx="1">
                  <c:v>45353</c:v>
                </c:pt>
                <c:pt idx="2">
                  <c:v>45354</c:v>
                </c:pt>
                <c:pt idx="3">
                  <c:v>45355</c:v>
                </c:pt>
                <c:pt idx="4">
                  <c:v>45356</c:v>
                </c:pt>
                <c:pt idx="5">
                  <c:v>45357</c:v>
                </c:pt>
                <c:pt idx="6">
                  <c:v>45358</c:v>
                </c:pt>
                <c:pt idx="7">
                  <c:v>45359</c:v>
                </c:pt>
                <c:pt idx="8">
                  <c:v>45360</c:v>
                </c:pt>
                <c:pt idx="9">
                  <c:v>45361</c:v>
                </c:pt>
                <c:pt idx="10">
                  <c:v>45362</c:v>
                </c:pt>
                <c:pt idx="11">
                  <c:v>45363</c:v>
                </c:pt>
                <c:pt idx="12">
                  <c:v>45364</c:v>
                </c:pt>
                <c:pt idx="13">
                  <c:v>45365</c:v>
                </c:pt>
                <c:pt idx="14">
                  <c:v>45366</c:v>
                </c:pt>
                <c:pt idx="15">
                  <c:v>45367</c:v>
                </c:pt>
                <c:pt idx="16">
                  <c:v>45368</c:v>
                </c:pt>
                <c:pt idx="17">
                  <c:v>45369</c:v>
                </c:pt>
                <c:pt idx="18">
                  <c:v>45370</c:v>
                </c:pt>
                <c:pt idx="19">
                  <c:v>45371</c:v>
                </c:pt>
                <c:pt idx="20">
                  <c:v>45372</c:v>
                </c:pt>
                <c:pt idx="21">
                  <c:v>45373</c:v>
                </c:pt>
                <c:pt idx="22">
                  <c:v>45374</c:v>
                </c:pt>
                <c:pt idx="23">
                  <c:v>45375</c:v>
                </c:pt>
                <c:pt idx="24">
                  <c:v>45376</c:v>
                </c:pt>
                <c:pt idx="25">
                  <c:v>45377</c:v>
                </c:pt>
                <c:pt idx="26">
                  <c:v>45378</c:v>
                </c:pt>
                <c:pt idx="27">
                  <c:v>45379</c:v>
                </c:pt>
                <c:pt idx="28">
                  <c:v>45380</c:v>
                </c:pt>
                <c:pt idx="29">
                  <c:v>45381</c:v>
                </c:pt>
                <c:pt idx="30">
                  <c:v>45382</c:v>
                </c:pt>
              </c:numCache>
            </c:numRef>
          </c:cat>
          <c:val>
            <c:numRef>
              <c:f>'CSSG_TGNL (2)'!$I$36:$I$66</c:f>
              <c:numCache>
                <c:formatCode>General</c:formatCode>
                <c:ptCount val="31"/>
                <c:pt idx="0">
                  <c:v>-835008</c:v>
                </c:pt>
                <c:pt idx="1">
                  <c:v>-3765000</c:v>
                </c:pt>
                <c:pt idx="2">
                  <c:v>-3985008</c:v>
                </c:pt>
                <c:pt idx="3">
                  <c:v>-844992</c:v>
                </c:pt>
                <c:pt idx="4">
                  <c:v>-876000</c:v>
                </c:pt>
                <c:pt idx="5">
                  <c:v>-865008</c:v>
                </c:pt>
                <c:pt idx="6">
                  <c:v>-825000</c:v>
                </c:pt>
                <c:pt idx="7">
                  <c:v>-860016</c:v>
                </c:pt>
                <c:pt idx="8">
                  <c:v>-3470016</c:v>
                </c:pt>
                <c:pt idx="9">
                  <c:v>-3810024</c:v>
                </c:pt>
                <c:pt idx="10">
                  <c:v>-850008</c:v>
                </c:pt>
                <c:pt idx="11">
                  <c:v>-4999992</c:v>
                </c:pt>
                <c:pt idx="12">
                  <c:v>-4999992</c:v>
                </c:pt>
                <c:pt idx="13">
                  <c:v>-4999992</c:v>
                </c:pt>
                <c:pt idx="14">
                  <c:v>-3799786</c:v>
                </c:pt>
                <c:pt idx="15">
                  <c:v>-3619992</c:v>
                </c:pt>
                <c:pt idx="16">
                  <c:v>-3849984</c:v>
                </c:pt>
                <c:pt idx="17">
                  <c:v>-3808536</c:v>
                </c:pt>
                <c:pt idx="18">
                  <c:v>-4999992</c:v>
                </c:pt>
                <c:pt idx="19">
                  <c:v>-895008</c:v>
                </c:pt>
                <c:pt idx="20">
                  <c:v>-4999992</c:v>
                </c:pt>
                <c:pt idx="21">
                  <c:v>-4999992</c:v>
                </c:pt>
                <c:pt idx="22">
                  <c:v>-4140024</c:v>
                </c:pt>
                <c:pt idx="23">
                  <c:v>-4739899</c:v>
                </c:pt>
                <c:pt idx="24">
                  <c:v>-3458751</c:v>
                </c:pt>
                <c:pt idx="25">
                  <c:v>-4999992</c:v>
                </c:pt>
                <c:pt idx="26">
                  <c:v>-3621664</c:v>
                </c:pt>
                <c:pt idx="27">
                  <c:v>-1180020</c:v>
                </c:pt>
                <c:pt idx="28">
                  <c:v>-2975004</c:v>
                </c:pt>
                <c:pt idx="29">
                  <c:v>-4999993</c:v>
                </c:pt>
                <c:pt idx="30">
                  <c:v>-950016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44D-438D-B64E-611A36410C94}"/>
            </c:ext>
          </c:extLst>
        </c:ser>
        <c:ser>
          <c:idx val="14"/>
          <c:order val="7"/>
          <c:tx>
            <c:strRef>
              <c:f>'CSSG_TGNL (2)'!$H$35</c:f>
              <c:strCache>
                <c:ptCount val="1"/>
                <c:pt idx="0">
                  <c:v>CTMs</c:v>
                </c:pt>
              </c:strCache>
            </c:strRef>
          </c:tx>
          <c:spPr>
            <a:solidFill>
              <a:schemeClr val="bg1">
                <a:lumMod val="75000"/>
                <a:alpha val="50000"/>
              </a:schemeClr>
            </a:solidFill>
            <a:ln>
              <a:noFill/>
            </a:ln>
            <a:effectLst/>
          </c:spPr>
          <c:cat>
            <c:numRef>
              <c:f>'CSSG_TGNL (2)'!$B$36:$B$66</c:f>
              <c:numCache>
                <c:formatCode>m/d/yyyy</c:formatCode>
                <c:ptCount val="31"/>
                <c:pt idx="0">
                  <c:v>45352</c:v>
                </c:pt>
                <c:pt idx="1">
                  <c:v>45353</c:v>
                </c:pt>
                <c:pt idx="2">
                  <c:v>45354</c:v>
                </c:pt>
                <c:pt idx="3">
                  <c:v>45355</c:v>
                </c:pt>
                <c:pt idx="4">
                  <c:v>45356</c:v>
                </c:pt>
                <c:pt idx="5">
                  <c:v>45357</c:v>
                </c:pt>
                <c:pt idx="6">
                  <c:v>45358</c:v>
                </c:pt>
                <c:pt idx="7">
                  <c:v>45359</c:v>
                </c:pt>
                <c:pt idx="8">
                  <c:v>45360</c:v>
                </c:pt>
                <c:pt idx="9">
                  <c:v>45361</c:v>
                </c:pt>
                <c:pt idx="10">
                  <c:v>45362</c:v>
                </c:pt>
                <c:pt idx="11">
                  <c:v>45363</c:v>
                </c:pt>
                <c:pt idx="12">
                  <c:v>45364</c:v>
                </c:pt>
                <c:pt idx="13">
                  <c:v>45365</c:v>
                </c:pt>
                <c:pt idx="14">
                  <c:v>45366</c:v>
                </c:pt>
                <c:pt idx="15">
                  <c:v>45367</c:v>
                </c:pt>
                <c:pt idx="16">
                  <c:v>45368</c:v>
                </c:pt>
                <c:pt idx="17">
                  <c:v>45369</c:v>
                </c:pt>
                <c:pt idx="18">
                  <c:v>45370</c:v>
                </c:pt>
                <c:pt idx="19">
                  <c:v>45371</c:v>
                </c:pt>
                <c:pt idx="20">
                  <c:v>45372</c:v>
                </c:pt>
                <c:pt idx="21">
                  <c:v>45373</c:v>
                </c:pt>
                <c:pt idx="22">
                  <c:v>45374</c:v>
                </c:pt>
                <c:pt idx="23">
                  <c:v>45375</c:v>
                </c:pt>
                <c:pt idx="24">
                  <c:v>45376</c:v>
                </c:pt>
                <c:pt idx="25">
                  <c:v>45377</c:v>
                </c:pt>
                <c:pt idx="26">
                  <c:v>45378</c:v>
                </c:pt>
                <c:pt idx="27">
                  <c:v>45379</c:v>
                </c:pt>
                <c:pt idx="28">
                  <c:v>45380</c:v>
                </c:pt>
                <c:pt idx="29">
                  <c:v>45381</c:v>
                </c:pt>
                <c:pt idx="30">
                  <c:v>45382</c:v>
                </c:pt>
              </c:numCache>
            </c:numRef>
          </c:cat>
          <c:val>
            <c:numRef>
              <c:f>'CSSG_TGNL (2)'!$H$36:$H$66</c:f>
              <c:numCache>
                <c:formatCode>General</c:formatCode>
                <c:ptCount val="31"/>
                <c:pt idx="0">
                  <c:v>-5000000</c:v>
                </c:pt>
                <c:pt idx="1">
                  <c:v>-5000000</c:v>
                </c:pt>
                <c:pt idx="2">
                  <c:v>-5000000</c:v>
                </c:pt>
                <c:pt idx="3">
                  <c:v>-5000000</c:v>
                </c:pt>
                <c:pt idx="4">
                  <c:v>-5000000</c:v>
                </c:pt>
                <c:pt idx="5">
                  <c:v>-5000000</c:v>
                </c:pt>
                <c:pt idx="6">
                  <c:v>-5000000</c:v>
                </c:pt>
                <c:pt idx="7">
                  <c:v>-5000000</c:v>
                </c:pt>
                <c:pt idx="8">
                  <c:v>-5000000</c:v>
                </c:pt>
                <c:pt idx="9">
                  <c:v>-5000000</c:v>
                </c:pt>
                <c:pt idx="10">
                  <c:v>-5000000</c:v>
                </c:pt>
                <c:pt idx="11">
                  <c:v>-5000000</c:v>
                </c:pt>
                <c:pt idx="12">
                  <c:v>-5000000</c:v>
                </c:pt>
                <c:pt idx="13">
                  <c:v>-5000000</c:v>
                </c:pt>
                <c:pt idx="14">
                  <c:v>-5000000</c:v>
                </c:pt>
                <c:pt idx="15">
                  <c:v>-5000000</c:v>
                </c:pt>
                <c:pt idx="16">
                  <c:v>-5000000</c:v>
                </c:pt>
                <c:pt idx="17">
                  <c:v>-5000000</c:v>
                </c:pt>
                <c:pt idx="18">
                  <c:v>-5000000</c:v>
                </c:pt>
                <c:pt idx="19">
                  <c:v>-5000000</c:v>
                </c:pt>
                <c:pt idx="20">
                  <c:v>-5000000</c:v>
                </c:pt>
                <c:pt idx="21">
                  <c:v>-5000000</c:v>
                </c:pt>
                <c:pt idx="22">
                  <c:v>-5000000</c:v>
                </c:pt>
                <c:pt idx="23">
                  <c:v>-5000000</c:v>
                </c:pt>
                <c:pt idx="24">
                  <c:v>-5000000</c:v>
                </c:pt>
                <c:pt idx="25">
                  <c:v>-5000000</c:v>
                </c:pt>
                <c:pt idx="26">
                  <c:v>-5000000</c:v>
                </c:pt>
                <c:pt idx="27">
                  <c:v>-5000000</c:v>
                </c:pt>
                <c:pt idx="28">
                  <c:v>-5000000</c:v>
                </c:pt>
                <c:pt idx="29">
                  <c:v>-5000000</c:v>
                </c:pt>
                <c:pt idx="30">
                  <c:v>-5000000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44D-438D-B64E-611A36410C9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69403056"/>
        <c:axId val="569404040"/>
      </c:areaChart>
      <c:barChart>
        <c:barDir val="col"/>
        <c:grouping val="clustered"/>
        <c:varyColors val="0"/>
        <c:ser>
          <c:idx val="2"/>
          <c:order val="2"/>
          <c:tx>
            <c:strRef>
              <c:f>'CSSG_TGNL (2)'!$E$35</c:f>
              <c:strCache>
                <c:ptCount val="1"/>
                <c:pt idx="0">
                  <c:v>Utilização</c:v>
                </c:pt>
              </c:strCache>
            </c:strRef>
          </c:tx>
          <c:spPr>
            <a:solidFill>
              <a:srgbClr val="A9D18E"/>
            </a:solidFill>
            <a:ln>
              <a:solidFill>
                <a:srgbClr val="548235"/>
              </a:solidFill>
            </a:ln>
            <a:effectLst/>
          </c:spPr>
          <c:invertIfNegative val="0"/>
          <c:dPt>
            <c:idx val="9"/>
            <c:invertIfNegative val="0"/>
            <c:bubble3D val="0"/>
            <c:spPr>
              <a:solidFill>
                <a:srgbClr val="A9D18E"/>
              </a:solidFill>
              <a:ln>
                <a:solidFill>
                  <a:srgbClr val="548235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D44D-438D-B64E-611A36410C94}"/>
              </c:ext>
            </c:extLst>
          </c:dPt>
          <c:cat>
            <c:numRef>
              <c:f>'CSSG_TGNL (2)'!$B$36:$B$65</c:f>
              <c:numCache>
                <c:formatCode>m/d/yyyy</c:formatCode>
                <c:ptCount val="30"/>
                <c:pt idx="0">
                  <c:v>45352</c:v>
                </c:pt>
                <c:pt idx="1">
                  <c:v>45353</c:v>
                </c:pt>
                <c:pt idx="2">
                  <c:v>45354</c:v>
                </c:pt>
                <c:pt idx="3">
                  <c:v>45355</c:v>
                </c:pt>
                <c:pt idx="4">
                  <c:v>45356</c:v>
                </c:pt>
                <c:pt idx="5">
                  <c:v>45357</c:v>
                </c:pt>
                <c:pt idx="6">
                  <c:v>45358</c:v>
                </c:pt>
                <c:pt idx="7">
                  <c:v>45359</c:v>
                </c:pt>
                <c:pt idx="8">
                  <c:v>45360</c:v>
                </c:pt>
                <c:pt idx="9">
                  <c:v>45361</c:v>
                </c:pt>
                <c:pt idx="10">
                  <c:v>45362</c:v>
                </c:pt>
                <c:pt idx="11">
                  <c:v>45363</c:v>
                </c:pt>
                <c:pt idx="12">
                  <c:v>45364</c:v>
                </c:pt>
                <c:pt idx="13">
                  <c:v>45365</c:v>
                </c:pt>
                <c:pt idx="14">
                  <c:v>45366</c:v>
                </c:pt>
                <c:pt idx="15">
                  <c:v>45367</c:v>
                </c:pt>
                <c:pt idx="16">
                  <c:v>45368</c:v>
                </c:pt>
                <c:pt idx="17">
                  <c:v>45369</c:v>
                </c:pt>
                <c:pt idx="18">
                  <c:v>45370</c:v>
                </c:pt>
                <c:pt idx="19">
                  <c:v>45371</c:v>
                </c:pt>
                <c:pt idx="20">
                  <c:v>45372</c:v>
                </c:pt>
                <c:pt idx="21">
                  <c:v>45373</c:v>
                </c:pt>
                <c:pt idx="22">
                  <c:v>45374</c:v>
                </c:pt>
                <c:pt idx="23">
                  <c:v>45375</c:v>
                </c:pt>
                <c:pt idx="24">
                  <c:v>45376</c:v>
                </c:pt>
                <c:pt idx="25">
                  <c:v>45377</c:v>
                </c:pt>
                <c:pt idx="26">
                  <c:v>45378</c:v>
                </c:pt>
                <c:pt idx="27">
                  <c:v>45379</c:v>
                </c:pt>
                <c:pt idx="28">
                  <c:v>45380</c:v>
                </c:pt>
                <c:pt idx="29">
                  <c:v>45381</c:v>
                </c:pt>
              </c:numCache>
            </c:numRef>
          </c:cat>
          <c:val>
            <c:numRef>
              <c:f>'CSSG_TGNL (2)'!$E$36:$E$66</c:f>
              <c:numCache>
                <c:formatCode>General</c:formatCode>
                <c:ptCount val="31"/>
                <c:pt idx="0">
                  <c:v>146366399</c:v>
                </c:pt>
                <c:pt idx="1">
                  <c:v>145802947</c:v>
                </c:pt>
                <c:pt idx="2">
                  <c:v>150163094</c:v>
                </c:pt>
                <c:pt idx="3">
                  <c:v>156804974</c:v>
                </c:pt>
                <c:pt idx="4">
                  <c:v>183319027</c:v>
                </c:pt>
                <c:pt idx="5">
                  <c:v>149165400</c:v>
                </c:pt>
                <c:pt idx="6">
                  <c:v>131308044</c:v>
                </c:pt>
                <c:pt idx="7">
                  <c:v>107202498</c:v>
                </c:pt>
                <c:pt idx="8">
                  <c:v>101314557</c:v>
                </c:pt>
                <c:pt idx="9">
                  <c:v>103480068</c:v>
                </c:pt>
                <c:pt idx="10">
                  <c:v>155634233</c:v>
                </c:pt>
                <c:pt idx="11">
                  <c:v>145696294</c:v>
                </c:pt>
                <c:pt idx="12">
                  <c:v>147694643</c:v>
                </c:pt>
                <c:pt idx="13">
                  <c:v>136969495</c:v>
                </c:pt>
                <c:pt idx="14">
                  <c:v>149647164</c:v>
                </c:pt>
                <c:pt idx="15">
                  <c:v>134248779</c:v>
                </c:pt>
                <c:pt idx="16">
                  <c:v>135017525</c:v>
                </c:pt>
                <c:pt idx="17">
                  <c:v>167522640</c:v>
                </c:pt>
                <c:pt idx="18">
                  <c:v>158920566</c:v>
                </c:pt>
                <c:pt idx="19">
                  <c:v>97026136</c:v>
                </c:pt>
                <c:pt idx="20">
                  <c:v>60915354</c:v>
                </c:pt>
                <c:pt idx="21">
                  <c:v>54365354</c:v>
                </c:pt>
                <c:pt idx="22">
                  <c:v>25930212</c:v>
                </c:pt>
                <c:pt idx="23">
                  <c:v>56758769</c:v>
                </c:pt>
                <c:pt idx="24">
                  <c:v>46191174</c:v>
                </c:pt>
                <c:pt idx="25">
                  <c:v>38235000</c:v>
                </c:pt>
                <c:pt idx="26">
                  <c:v>46944277</c:v>
                </c:pt>
                <c:pt idx="27">
                  <c:v>62344875</c:v>
                </c:pt>
                <c:pt idx="28">
                  <c:v>55783005</c:v>
                </c:pt>
                <c:pt idx="29">
                  <c:v>32514175</c:v>
                </c:pt>
                <c:pt idx="30">
                  <c:v>27834012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D44D-438D-B64E-611A36410C94}"/>
            </c:ext>
          </c:extLst>
        </c:ser>
        <c:ser>
          <c:idx val="9"/>
          <c:order val="5"/>
          <c:tx>
            <c:v>EUtilizaçãomax</c:v>
          </c:tx>
          <c:spPr>
            <a:solidFill>
              <a:srgbClr val="70AD47"/>
            </a:solidFill>
            <a:ln>
              <a:solidFill>
                <a:srgbClr val="548235"/>
              </a:solidFill>
            </a:ln>
            <a:effectLst/>
          </c:spPr>
          <c:invertIfNegative val="0"/>
          <c:dLbls>
            <c:dLbl>
              <c:idx val="4"/>
              <c:numFmt formatCode="#,##0.0" sourceLinked="0"/>
              <c:spPr>
                <a:solidFill>
                  <a:srgbClr val="70AD47"/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P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D44D-438D-B64E-611A36410C94}"/>
                </c:ext>
              </c:extLst>
            </c:dLbl>
            <c:spPr>
              <a:solidFill>
                <a:srgbClr val="70AD47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'CSSG_TGNL (2)'!$B$36:$B$65</c:f>
              <c:numCache>
                <c:formatCode>m/d/yyyy</c:formatCode>
                <c:ptCount val="30"/>
                <c:pt idx="0">
                  <c:v>45352</c:v>
                </c:pt>
                <c:pt idx="1">
                  <c:v>45353</c:v>
                </c:pt>
                <c:pt idx="2">
                  <c:v>45354</c:v>
                </c:pt>
                <c:pt idx="3">
                  <c:v>45355</c:v>
                </c:pt>
                <c:pt idx="4">
                  <c:v>45356</c:v>
                </c:pt>
                <c:pt idx="5">
                  <c:v>45357</c:v>
                </c:pt>
                <c:pt idx="6">
                  <c:v>45358</c:v>
                </c:pt>
                <c:pt idx="7">
                  <c:v>45359</c:v>
                </c:pt>
                <c:pt idx="8">
                  <c:v>45360</c:v>
                </c:pt>
                <c:pt idx="9">
                  <c:v>45361</c:v>
                </c:pt>
                <c:pt idx="10">
                  <c:v>45362</c:v>
                </c:pt>
                <c:pt idx="11">
                  <c:v>45363</c:v>
                </c:pt>
                <c:pt idx="12">
                  <c:v>45364</c:v>
                </c:pt>
                <c:pt idx="13">
                  <c:v>45365</c:v>
                </c:pt>
                <c:pt idx="14">
                  <c:v>45366</c:v>
                </c:pt>
                <c:pt idx="15">
                  <c:v>45367</c:v>
                </c:pt>
                <c:pt idx="16">
                  <c:v>45368</c:v>
                </c:pt>
                <c:pt idx="17">
                  <c:v>45369</c:v>
                </c:pt>
                <c:pt idx="18">
                  <c:v>45370</c:v>
                </c:pt>
                <c:pt idx="19">
                  <c:v>45371</c:v>
                </c:pt>
                <c:pt idx="20">
                  <c:v>45372</c:v>
                </c:pt>
                <c:pt idx="21">
                  <c:v>45373</c:v>
                </c:pt>
                <c:pt idx="22">
                  <c:v>45374</c:v>
                </c:pt>
                <c:pt idx="23">
                  <c:v>45375</c:v>
                </c:pt>
                <c:pt idx="24">
                  <c:v>45376</c:v>
                </c:pt>
                <c:pt idx="25">
                  <c:v>45377</c:v>
                </c:pt>
                <c:pt idx="26">
                  <c:v>45378</c:v>
                </c:pt>
                <c:pt idx="27">
                  <c:v>45379</c:v>
                </c:pt>
                <c:pt idx="28">
                  <c:v>45380</c:v>
                </c:pt>
                <c:pt idx="29">
                  <c:v>45381</c:v>
                </c:pt>
              </c:numCache>
            </c:numRef>
          </c:cat>
          <c:val>
            <c:numRef>
              <c:f>'CSSG_TGNL (2)'!$L$36:$L$66</c:f>
              <c:numCache>
                <c:formatCode>General</c:formatCode>
                <c:ptCount val="31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183319027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#N/A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#N/A</c:v>
                </c:pt>
                <c:pt idx="26">
                  <c:v>#N/A</c:v>
                </c:pt>
                <c:pt idx="27">
                  <c:v>#N/A</c:v>
                </c:pt>
                <c:pt idx="28">
                  <c:v>#N/A</c:v>
                </c:pt>
                <c:pt idx="29">
                  <c:v>#N/A</c:v>
                </c:pt>
                <c:pt idx="30">
                  <c:v>#N/A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D44D-438D-B64E-611A36410C94}"/>
            </c:ext>
          </c:extLst>
        </c:ser>
        <c:ser>
          <c:idx val="12"/>
          <c:order val="6"/>
          <c:tx>
            <c:v>SUtilizaçãoMin</c:v>
          </c:tx>
          <c:spPr>
            <a:solidFill>
              <a:srgbClr val="70AD47"/>
            </a:solidFill>
            <a:ln>
              <a:solidFill>
                <a:srgbClr val="70AD47"/>
              </a:solidFill>
            </a:ln>
            <a:effectLst/>
          </c:spPr>
          <c:invertIfNegative val="0"/>
          <c:dPt>
            <c:idx val="15"/>
            <c:invertIfNegative val="0"/>
            <c:bubble3D val="0"/>
            <c:spPr>
              <a:solidFill>
                <a:srgbClr val="70AD47"/>
              </a:solidFill>
              <a:ln>
                <a:solidFill>
                  <a:srgbClr val="70AD47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A-D44D-438D-B64E-611A36410C94}"/>
              </c:ext>
            </c:extLst>
          </c:dPt>
          <c:cat>
            <c:numRef>
              <c:f>'CSSG_TGNL (2)'!$B$36:$B$65</c:f>
              <c:numCache>
                <c:formatCode>m/d/yyyy</c:formatCode>
                <c:ptCount val="30"/>
                <c:pt idx="0">
                  <c:v>45352</c:v>
                </c:pt>
                <c:pt idx="1">
                  <c:v>45353</c:v>
                </c:pt>
                <c:pt idx="2">
                  <c:v>45354</c:v>
                </c:pt>
                <c:pt idx="3">
                  <c:v>45355</c:v>
                </c:pt>
                <c:pt idx="4">
                  <c:v>45356</c:v>
                </c:pt>
                <c:pt idx="5">
                  <c:v>45357</c:v>
                </c:pt>
                <c:pt idx="6">
                  <c:v>45358</c:v>
                </c:pt>
                <c:pt idx="7">
                  <c:v>45359</c:v>
                </c:pt>
                <c:pt idx="8">
                  <c:v>45360</c:v>
                </c:pt>
                <c:pt idx="9">
                  <c:v>45361</c:v>
                </c:pt>
                <c:pt idx="10">
                  <c:v>45362</c:v>
                </c:pt>
                <c:pt idx="11">
                  <c:v>45363</c:v>
                </c:pt>
                <c:pt idx="12">
                  <c:v>45364</c:v>
                </c:pt>
                <c:pt idx="13">
                  <c:v>45365</c:v>
                </c:pt>
                <c:pt idx="14">
                  <c:v>45366</c:v>
                </c:pt>
                <c:pt idx="15">
                  <c:v>45367</c:v>
                </c:pt>
                <c:pt idx="16">
                  <c:v>45368</c:v>
                </c:pt>
                <c:pt idx="17">
                  <c:v>45369</c:v>
                </c:pt>
                <c:pt idx="18">
                  <c:v>45370</c:v>
                </c:pt>
                <c:pt idx="19">
                  <c:v>45371</c:v>
                </c:pt>
                <c:pt idx="20">
                  <c:v>45372</c:v>
                </c:pt>
                <c:pt idx="21">
                  <c:v>45373</c:v>
                </c:pt>
                <c:pt idx="22">
                  <c:v>45374</c:v>
                </c:pt>
                <c:pt idx="23">
                  <c:v>45375</c:v>
                </c:pt>
                <c:pt idx="24">
                  <c:v>45376</c:v>
                </c:pt>
                <c:pt idx="25">
                  <c:v>45377</c:v>
                </c:pt>
                <c:pt idx="26">
                  <c:v>45378</c:v>
                </c:pt>
                <c:pt idx="27">
                  <c:v>45379</c:v>
                </c:pt>
                <c:pt idx="28">
                  <c:v>45380</c:v>
                </c:pt>
                <c:pt idx="29">
                  <c:v>45381</c:v>
                </c:pt>
              </c:numCache>
            </c:numRef>
          </c:cat>
          <c:val>
            <c:numRef>
              <c:f>'CSSG_TGNL (2)'!$Q$36:$Q$66</c:f>
              <c:numCache>
                <c:formatCode>General</c:formatCode>
                <c:ptCount val="31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825000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#N/A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#N/A</c:v>
                </c:pt>
                <c:pt idx="26">
                  <c:v>#N/A</c:v>
                </c:pt>
                <c:pt idx="27">
                  <c:v>#N/A</c:v>
                </c:pt>
                <c:pt idx="28">
                  <c:v>#N/A</c:v>
                </c:pt>
                <c:pt idx="29">
                  <c:v>#N/A</c:v>
                </c:pt>
                <c:pt idx="30">
                  <c:v>#N/A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D44D-438D-B64E-611A36410C9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100"/>
        <c:axId val="569403056"/>
        <c:axId val="569404040"/>
      </c:barChart>
      <c:lineChart>
        <c:grouping val="standard"/>
        <c:varyColors val="0"/>
        <c:ser>
          <c:idx val="3"/>
          <c:order val="3"/>
          <c:tx>
            <c:strRef>
              <c:f>'CSSG_TGNL (2)'!$F$35</c:f>
              <c:strCache>
                <c:ptCount val="1"/>
                <c:pt idx="0">
                  <c:v>Físico</c:v>
                </c:pt>
              </c:strCache>
            </c:strRef>
          </c:tx>
          <c:spPr>
            <a:ln w="28575" cap="rnd">
              <a:solidFill>
                <a:srgbClr val="FFC000"/>
              </a:solidFill>
              <a:round/>
            </a:ln>
            <a:effectLst/>
          </c:spPr>
          <c:marker>
            <c:symbol val="none"/>
          </c:marker>
          <c:dPt>
            <c:idx val="28"/>
            <c:marker>
              <c:symbol val="none"/>
            </c:marker>
            <c:bubble3D val="0"/>
            <c:extLst>
              <c:ext xmlns:c16="http://schemas.microsoft.com/office/drawing/2014/chart" uri="{C3380CC4-5D6E-409C-BE32-E72D297353CC}">
                <c16:uniqueId val="{0000000C-D44D-438D-B64E-611A36410C94}"/>
              </c:ext>
            </c:extLst>
          </c:dPt>
          <c:cat>
            <c:numRef>
              <c:f>'CSSG_TGNL (2)'!$B$36:$B$65</c:f>
              <c:numCache>
                <c:formatCode>m/d/yyyy</c:formatCode>
                <c:ptCount val="30"/>
                <c:pt idx="0">
                  <c:v>45352</c:v>
                </c:pt>
                <c:pt idx="1">
                  <c:v>45353</c:v>
                </c:pt>
                <c:pt idx="2">
                  <c:v>45354</c:v>
                </c:pt>
                <c:pt idx="3">
                  <c:v>45355</c:v>
                </c:pt>
                <c:pt idx="4">
                  <c:v>45356</c:v>
                </c:pt>
                <c:pt idx="5">
                  <c:v>45357</c:v>
                </c:pt>
                <c:pt idx="6">
                  <c:v>45358</c:v>
                </c:pt>
                <c:pt idx="7">
                  <c:v>45359</c:v>
                </c:pt>
                <c:pt idx="8">
                  <c:v>45360</c:v>
                </c:pt>
                <c:pt idx="9">
                  <c:v>45361</c:v>
                </c:pt>
                <c:pt idx="10">
                  <c:v>45362</c:v>
                </c:pt>
                <c:pt idx="11">
                  <c:v>45363</c:v>
                </c:pt>
                <c:pt idx="12">
                  <c:v>45364</c:v>
                </c:pt>
                <c:pt idx="13">
                  <c:v>45365</c:v>
                </c:pt>
                <c:pt idx="14">
                  <c:v>45366</c:v>
                </c:pt>
                <c:pt idx="15">
                  <c:v>45367</c:v>
                </c:pt>
                <c:pt idx="16">
                  <c:v>45368</c:v>
                </c:pt>
                <c:pt idx="17">
                  <c:v>45369</c:v>
                </c:pt>
                <c:pt idx="18">
                  <c:v>45370</c:v>
                </c:pt>
                <c:pt idx="19">
                  <c:v>45371</c:v>
                </c:pt>
                <c:pt idx="20">
                  <c:v>45372</c:v>
                </c:pt>
                <c:pt idx="21">
                  <c:v>45373</c:v>
                </c:pt>
                <c:pt idx="22">
                  <c:v>45374</c:v>
                </c:pt>
                <c:pt idx="23">
                  <c:v>45375</c:v>
                </c:pt>
                <c:pt idx="24">
                  <c:v>45376</c:v>
                </c:pt>
                <c:pt idx="25">
                  <c:v>45377</c:v>
                </c:pt>
                <c:pt idx="26">
                  <c:v>45378</c:v>
                </c:pt>
                <c:pt idx="27">
                  <c:v>45379</c:v>
                </c:pt>
                <c:pt idx="28">
                  <c:v>45380</c:v>
                </c:pt>
                <c:pt idx="29">
                  <c:v>45381</c:v>
                </c:pt>
              </c:numCache>
            </c:numRef>
          </c:cat>
          <c:val>
            <c:numRef>
              <c:f>'CSSG_TGNL (2)'!$F$36:$F$66</c:f>
              <c:numCache>
                <c:formatCode>General</c:formatCode>
                <c:ptCount val="31"/>
                <c:pt idx="0">
                  <c:v>173865234</c:v>
                </c:pt>
                <c:pt idx="1">
                  <c:v>143587891</c:v>
                </c:pt>
                <c:pt idx="2">
                  <c:v>148041992</c:v>
                </c:pt>
                <c:pt idx="3">
                  <c:v>157417480</c:v>
                </c:pt>
                <c:pt idx="4">
                  <c:v>169625000</c:v>
                </c:pt>
                <c:pt idx="5">
                  <c:v>155136230</c:v>
                </c:pt>
                <c:pt idx="6">
                  <c:v>130480957</c:v>
                </c:pt>
                <c:pt idx="7">
                  <c:v>109395996</c:v>
                </c:pt>
                <c:pt idx="8">
                  <c:v>86414063</c:v>
                </c:pt>
                <c:pt idx="9">
                  <c:v>142070313</c:v>
                </c:pt>
                <c:pt idx="10">
                  <c:v>140125000</c:v>
                </c:pt>
                <c:pt idx="11">
                  <c:v>131400391</c:v>
                </c:pt>
                <c:pt idx="12">
                  <c:v>130246094</c:v>
                </c:pt>
                <c:pt idx="13">
                  <c:v>141023438</c:v>
                </c:pt>
                <c:pt idx="14">
                  <c:v>127142578</c:v>
                </c:pt>
                <c:pt idx="15">
                  <c:v>143577148</c:v>
                </c:pt>
                <c:pt idx="16">
                  <c:v>146189453</c:v>
                </c:pt>
                <c:pt idx="17">
                  <c:v>148111328</c:v>
                </c:pt>
                <c:pt idx="18">
                  <c:v>168060547</c:v>
                </c:pt>
                <c:pt idx="19">
                  <c:v>102855469</c:v>
                </c:pt>
                <c:pt idx="20">
                  <c:v>69738281</c:v>
                </c:pt>
                <c:pt idx="21">
                  <c:v>32619141</c:v>
                </c:pt>
                <c:pt idx="22">
                  <c:v>32572266</c:v>
                </c:pt>
                <c:pt idx="23">
                  <c:v>32554688</c:v>
                </c:pt>
                <c:pt idx="24">
                  <c:v>32576172</c:v>
                </c:pt>
                <c:pt idx="25">
                  <c:v>32580078</c:v>
                </c:pt>
                <c:pt idx="26">
                  <c:v>32593750</c:v>
                </c:pt>
                <c:pt idx="27">
                  <c:v>32599609</c:v>
                </c:pt>
                <c:pt idx="28">
                  <c:v>32607422</c:v>
                </c:pt>
                <c:pt idx="29">
                  <c:v>31253906</c:v>
                </c:pt>
                <c:pt idx="30">
                  <c:v>32625000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D-D44D-438D-B64E-611A36410C94}"/>
            </c:ext>
          </c:extLst>
        </c:ser>
        <c:ser>
          <c:idx val="15"/>
          <c:order val="8"/>
          <c:tx>
            <c:v>CTMsLinha</c:v>
          </c:tx>
          <c:spPr>
            <a:ln w="28575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'CSSG_TGNL (2)'!$B$36:$B$65</c:f>
              <c:numCache>
                <c:formatCode>m/d/yyyy</c:formatCode>
                <c:ptCount val="30"/>
                <c:pt idx="0">
                  <c:v>45352</c:v>
                </c:pt>
                <c:pt idx="1">
                  <c:v>45353</c:v>
                </c:pt>
                <c:pt idx="2">
                  <c:v>45354</c:v>
                </c:pt>
                <c:pt idx="3">
                  <c:v>45355</c:v>
                </c:pt>
                <c:pt idx="4">
                  <c:v>45356</c:v>
                </c:pt>
                <c:pt idx="5">
                  <c:v>45357</c:v>
                </c:pt>
                <c:pt idx="6">
                  <c:v>45358</c:v>
                </c:pt>
                <c:pt idx="7">
                  <c:v>45359</c:v>
                </c:pt>
                <c:pt idx="8">
                  <c:v>45360</c:v>
                </c:pt>
                <c:pt idx="9">
                  <c:v>45361</c:v>
                </c:pt>
                <c:pt idx="10">
                  <c:v>45362</c:v>
                </c:pt>
                <c:pt idx="11">
                  <c:v>45363</c:v>
                </c:pt>
                <c:pt idx="12">
                  <c:v>45364</c:v>
                </c:pt>
                <c:pt idx="13">
                  <c:v>45365</c:v>
                </c:pt>
                <c:pt idx="14">
                  <c:v>45366</c:v>
                </c:pt>
                <c:pt idx="15">
                  <c:v>45367</c:v>
                </c:pt>
                <c:pt idx="16">
                  <c:v>45368</c:v>
                </c:pt>
                <c:pt idx="17">
                  <c:v>45369</c:v>
                </c:pt>
                <c:pt idx="18">
                  <c:v>45370</c:v>
                </c:pt>
                <c:pt idx="19">
                  <c:v>45371</c:v>
                </c:pt>
                <c:pt idx="20">
                  <c:v>45372</c:v>
                </c:pt>
                <c:pt idx="21">
                  <c:v>45373</c:v>
                </c:pt>
                <c:pt idx="22">
                  <c:v>45374</c:v>
                </c:pt>
                <c:pt idx="23">
                  <c:v>45375</c:v>
                </c:pt>
                <c:pt idx="24">
                  <c:v>45376</c:v>
                </c:pt>
                <c:pt idx="25">
                  <c:v>45377</c:v>
                </c:pt>
                <c:pt idx="26">
                  <c:v>45378</c:v>
                </c:pt>
                <c:pt idx="27">
                  <c:v>45379</c:v>
                </c:pt>
                <c:pt idx="28">
                  <c:v>45380</c:v>
                </c:pt>
                <c:pt idx="29">
                  <c:v>45381</c:v>
                </c:pt>
              </c:numCache>
            </c:numRef>
          </c:cat>
          <c:val>
            <c:numRef>
              <c:f>'CSSG_TGNL (2)'!$H$36:$H$66</c:f>
              <c:numCache>
                <c:formatCode>General</c:formatCode>
                <c:ptCount val="31"/>
                <c:pt idx="0">
                  <c:v>-5000000</c:v>
                </c:pt>
                <c:pt idx="1">
                  <c:v>-5000000</c:v>
                </c:pt>
                <c:pt idx="2">
                  <c:v>-5000000</c:v>
                </c:pt>
                <c:pt idx="3">
                  <c:v>-5000000</c:v>
                </c:pt>
                <c:pt idx="4">
                  <c:v>-5000000</c:v>
                </c:pt>
                <c:pt idx="5">
                  <c:v>-5000000</c:v>
                </c:pt>
                <c:pt idx="6">
                  <c:v>-5000000</c:v>
                </c:pt>
                <c:pt idx="7">
                  <c:v>-5000000</c:v>
                </c:pt>
                <c:pt idx="8">
                  <c:v>-5000000</c:v>
                </c:pt>
                <c:pt idx="9">
                  <c:v>-5000000</c:v>
                </c:pt>
                <c:pt idx="10">
                  <c:v>-5000000</c:v>
                </c:pt>
                <c:pt idx="11">
                  <c:v>-5000000</c:v>
                </c:pt>
                <c:pt idx="12">
                  <c:v>-5000000</c:v>
                </c:pt>
                <c:pt idx="13">
                  <c:v>-5000000</c:v>
                </c:pt>
                <c:pt idx="14">
                  <c:v>-5000000</c:v>
                </c:pt>
                <c:pt idx="15">
                  <c:v>-5000000</c:v>
                </c:pt>
                <c:pt idx="16">
                  <c:v>-5000000</c:v>
                </c:pt>
                <c:pt idx="17">
                  <c:v>-5000000</c:v>
                </c:pt>
                <c:pt idx="18">
                  <c:v>-5000000</c:v>
                </c:pt>
                <c:pt idx="19">
                  <c:v>-5000000</c:v>
                </c:pt>
                <c:pt idx="20">
                  <c:v>-5000000</c:v>
                </c:pt>
                <c:pt idx="21">
                  <c:v>-5000000</c:v>
                </c:pt>
                <c:pt idx="22">
                  <c:v>-5000000</c:v>
                </c:pt>
                <c:pt idx="23">
                  <c:v>-5000000</c:v>
                </c:pt>
                <c:pt idx="24">
                  <c:v>-5000000</c:v>
                </c:pt>
                <c:pt idx="25">
                  <c:v>-5000000</c:v>
                </c:pt>
                <c:pt idx="26">
                  <c:v>-5000000</c:v>
                </c:pt>
                <c:pt idx="27">
                  <c:v>-5000000</c:v>
                </c:pt>
                <c:pt idx="28">
                  <c:v>-5000000</c:v>
                </c:pt>
                <c:pt idx="29">
                  <c:v>-5000000</c:v>
                </c:pt>
                <c:pt idx="30">
                  <c:v>-5000000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E-D44D-438D-B64E-611A36410C94}"/>
            </c:ext>
          </c:extLst>
        </c:ser>
        <c:ser>
          <c:idx val="4"/>
          <c:order val="9"/>
          <c:tx>
            <c:v>SContrMin</c:v>
          </c:tx>
          <c:spPr>
            <a:ln w="28575" cap="rnd">
              <a:noFill/>
              <a:round/>
            </a:ln>
            <a:effectLst/>
          </c:spPr>
          <c:marker>
            <c:symbol val="none"/>
          </c:marker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'CSSG_TGNL (2)'!$B$36:$B$65</c:f>
              <c:numCache>
                <c:formatCode>m/d/yyyy</c:formatCode>
                <c:ptCount val="30"/>
                <c:pt idx="0">
                  <c:v>45352</c:v>
                </c:pt>
                <c:pt idx="1">
                  <c:v>45353</c:v>
                </c:pt>
                <c:pt idx="2">
                  <c:v>45354</c:v>
                </c:pt>
                <c:pt idx="3">
                  <c:v>45355</c:v>
                </c:pt>
                <c:pt idx="4">
                  <c:v>45356</c:v>
                </c:pt>
                <c:pt idx="5">
                  <c:v>45357</c:v>
                </c:pt>
                <c:pt idx="6">
                  <c:v>45358</c:v>
                </c:pt>
                <c:pt idx="7">
                  <c:v>45359</c:v>
                </c:pt>
                <c:pt idx="8">
                  <c:v>45360</c:v>
                </c:pt>
                <c:pt idx="9">
                  <c:v>45361</c:v>
                </c:pt>
                <c:pt idx="10">
                  <c:v>45362</c:v>
                </c:pt>
                <c:pt idx="11">
                  <c:v>45363</c:v>
                </c:pt>
                <c:pt idx="12">
                  <c:v>45364</c:v>
                </c:pt>
                <c:pt idx="13">
                  <c:v>45365</c:v>
                </c:pt>
                <c:pt idx="14">
                  <c:v>45366</c:v>
                </c:pt>
                <c:pt idx="15">
                  <c:v>45367</c:v>
                </c:pt>
                <c:pt idx="16">
                  <c:v>45368</c:v>
                </c:pt>
                <c:pt idx="17">
                  <c:v>45369</c:v>
                </c:pt>
                <c:pt idx="18">
                  <c:v>45370</c:v>
                </c:pt>
                <c:pt idx="19">
                  <c:v>45371</c:v>
                </c:pt>
                <c:pt idx="20">
                  <c:v>45372</c:v>
                </c:pt>
                <c:pt idx="21">
                  <c:v>45373</c:v>
                </c:pt>
                <c:pt idx="22">
                  <c:v>45374</c:v>
                </c:pt>
                <c:pt idx="23">
                  <c:v>45375</c:v>
                </c:pt>
                <c:pt idx="24">
                  <c:v>45376</c:v>
                </c:pt>
                <c:pt idx="25">
                  <c:v>45377</c:v>
                </c:pt>
                <c:pt idx="26">
                  <c:v>45378</c:v>
                </c:pt>
                <c:pt idx="27">
                  <c:v>45379</c:v>
                </c:pt>
                <c:pt idx="28">
                  <c:v>45380</c:v>
                </c:pt>
                <c:pt idx="29">
                  <c:v>45381</c:v>
                </c:pt>
              </c:numCache>
            </c:numRef>
          </c:cat>
          <c:val>
            <c:numRef>
              <c:f>'CSSG_TGNL (2)'!$S$36:$S$66</c:f>
              <c:numCache>
                <c:formatCode>General</c:formatCode>
                <c:ptCount val="31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#N/A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#N/A</c:v>
                </c:pt>
                <c:pt idx="26">
                  <c:v>#N/A</c:v>
                </c:pt>
                <c:pt idx="27">
                  <c:v>#N/A</c:v>
                </c:pt>
                <c:pt idx="28">
                  <c:v>#N/A</c:v>
                </c:pt>
                <c:pt idx="29">
                  <c:v>-4999993</c:v>
                </c:pt>
                <c:pt idx="30">
                  <c:v>#N/A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F-D44D-438D-B64E-611A36410C94}"/>
            </c:ext>
          </c:extLst>
        </c:ser>
        <c:ser>
          <c:idx val="5"/>
          <c:order val="10"/>
          <c:tx>
            <c:strRef>
              <c:f>'CSSG_TGNL (2)'!$R$35</c:f>
              <c:strCache>
                <c:ptCount val="1"/>
                <c:pt idx="0">
                  <c:v>Max. ContrE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D44D-438D-B64E-611A36410C94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D44D-438D-B64E-611A36410C94}"/>
                </c:ext>
              </c:extLst>
            </c:dLbl>
            <c:dLbl>
              <c:idx val="2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2-D44D-438D-B64E-611A36410C94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D44D-438D-B64E-611A36410C94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D44D-438D-B64E-611A36410C94}"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5-D44D-438D-B64E-611A36410C94}"/>
                </c:ext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6-D44D-438D-B64E-611A36410C94}"/>
                </c:ext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7-D44D-438D-B64E-611A36410C94}"/>
                </c:ext>
              </c:extLst>
            </c:dLbl>
            <c:dLbl>
              <c:idx val="8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8-D44D-438D-B64E-611A36410C94}"/>
                </c:ext>
              </c:extLst>
            </c:dLbl>
            <c:dLbl>
              <c:idx val="9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9-D44D-438D-B64E-611A36410C94}"/>
                </c:ext>
              </c:extLst>
            </c:dLbl>
            <c:dLbl>
              <c:idx val="1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A-D44D-438D-B64E-611A36410C94}"/>
                </c:ext>
              </c:extLst>
            </c:dLbl>
            <c:dLbl>
              <c:idx val="1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B-D44D-438D-B64E-611A36410C94}"/>
                </c:ext>
              </c:extLst>
            </c:dLbl>
            <c:dLbl>
              <c:idx val="12"/>
              <c:layout>
                <c:manualLayout>
                  <c:x val="-1.4027892974024871E-2"/>
                  <c:y val="-2.340083953473129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C-D44D-438D-B64E-611A36410C94}"/>
                </c:ext>
              </c:extLst>
            </c:dLbl>
            <c:dLbl>
              <c:idx val="1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D-D44D-438D-B64E-611A36410C94}"/>
                </c:ext>
              </c:extLst>
            </c:dLbl>
            <c:dLbl>
              <c:idx val="1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E-D44D-438D-B64E-611A36410C94}"/>
                </c:ext>
              </c:extLst>
            </c:dLbl>
            <c:dLbl>
              <c:idx val="1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F-D44D-438D-B64E-611A36410C94}"/>
                </c:ext>
              </c:extLst>
            </c:dLbl>
            <c:dLbl>
              <c:idx val="1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0-D44D-438D-B64E-611A36410C94}"/>
                </c:ext>
              </c:extLst>
            </c:dLbl>
            <c:dLbl>
              <c:idx val="1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1-D44D-438D-B64E-611A36410C94}"/>
                </c:ext>
              </c:extLst>
            </c:dLbl>
            <c:dLbl>
              <c:idx val="18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2-D44D-438D-B64E-611A36410C94}"/>
                </c:ext>
              </c:extLst>
            </c:dLbl>
            <c:dLbl>
              <c:idx val="19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3-D44D-438D-B64E-611A36410C94}"/>
                </c:ext>
              </c:extLst>
            </c:dLbl>
            <c:dLbl>
              <c:idx val="2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4-D44D-438D-B64E-611A36410C94}"/>
                </c:ext>
              </c:extLst>
            </c:dLbl>
            <c:dLbl>
              <c:idx val="2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5-D44D-438D-B64E-611A36410C94}"/>
                </c:ext>
              </c:extLst>
            </c:dLbl>
            <c:dLbl>
              <c:idx val="2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6-D44D-438D-B64E-611A36410C94}"/>
                </c:ext>
              </c:extLst>
            </c:dLbl>
            <c:dLbl>
              <c:idx val="2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7-D44D-438D-B64E-611A36410C94}"/>
                </c:ext>
              </c:extLst>
            </c:dLbl>
            <c:dLbl>
              <c:idx val="2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8-D44D-438D-B64E-611A36410C94}"/>
                </c:ext>
              </c:extLst>
            </c:dLbl>
            <c:dLbl>
              <c:idx val="2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9-D44D-438D-B64E-611A36410C94}"/>
                </c:ext>
              </c:extLst>
            </c:dLbl>
            <c:dLbl>
              <c:idx val="26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A-D44D-438D-B64E-611A36410C94}"/>
                </c:ext>
              </c:extLst>
            </c:dLbl>
            <c:dLbl>
              <c:idx val="2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B-D44D-438D-B64E-611A36410C94}"/>
                </c:ext>
              </c:extLst>
            </c:dLbl>
            <c:dLbl>
              <c:idx val="28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C-D44D-438D-B64E-611A36410C94}"/>
                </c:ext>
              </c:extLst>
            </c:dLbl>
            <c:dLbl>
              <c:idx val="29"/>
              <c:layout>
                <c:manualLayout>
                  <c:x val="-8.7232307851851897E-3"/>
                  <c:y val="-2.429754049802872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D-D44D-438D-B64E-611A36410C94}"/>
                </c:ext>
              </c:extLst>
            </c:dLbl>
            <c:dLbl>
              <c:idx val="3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E-D44D-438D-B64E-611A36410C94}"/>
                </c:ext>
              </c:extLst>
            </c:dLbl>
            <c:numFmt formatCode="#,##0.0" sourceLinked="0"/>
            <c:spPr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ffectLst>
                <a:softEdge rad="31750"/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'CSSG_TGNL (2)'!$R$36:$R$66</c:f>
              <c:numCache>
                <c:formatCode>General</c:formatCode>
                <c:ptCount val="31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202206822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#N/A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#N/A</c:v>
                </c:pt>
                <c:pt idx="26">
                  <c:v>#N/A</c:v>
                </c:pt>
                <c:pt idx="27">
                  <c:v>#N/A</c:v>
                </c:pt>
                <c:pt idx="28">
                  <c:v>#N/A</c:v>
                </c:pt>
                <c:pt idx="29">
                  <c:v>#N/A</c:v>
                </c:pt>
                <c:pt idx="30">
                  <c:v>#N/A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2F-D44D-438D-B64E-611A36410C94}"/>
            </c:ext>
          </c:extLst>
        </c:ser>
        <c:ser>
          <c:idx val="6"/>
          <c:order val="11"/>
          <c:tx>
            <c:strRef>
              <c:f>'CSSG_TGNL (2)'!$M$35</c:f>
              <c:strCache>
                <c:ptCount val="1"/>
                <c:pt idx="0">
                  <c:v>Maior Físico</c:v>
                </c:pt>
              </c:strCache>
            </c:strRef>
          </c:tx>
          <c:spPr>
            <a:ln w="28575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triangle"/>
            <c:size val="5"/>
            <c:spPr>
              <a:solidFill>
                <a:srgbClr val="FFC000"/>
              </a:solidFill>
              <a:ln w="9525">
                <a:solidFill>
                  <a:srgbClr val="FFC000"/>
                </a:solidFill>
              </a:ln>
              <a:effectLst/>
            </c:spPr>
          </c:marker>
          <c:dLbls>
            <c:dLbl>
              <c:idx val="3"/>
              <c:layout>
                <c:manualLayout>
                  <c:x val="6.0470716493552885E-3"/>
                  <c:y val="-4.192913947679156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0-D44D-438D-B64E-611A36410C94}"/>
                </c:ext>
              </c:extLst>
            </c:dLbl>
            <c:numFmt formatCode="#,##0.0" sourceLinked="0"/>
            <c:spPr>
              <a:solidFill>
                <a:srgbClr val="FFC000"/>
              </a:solidFill>
              <a:ln>
                <a:noFill/>
              </a:ln>
              <a:effectLst>
                <a:softEdge rad="31750"/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'CSSG_TGNL (2)'!$M$36:$M$66</c:f>
              <c:numCache>
                <c:formatCode>General</c:formatCode>
                <c:ptCount val="31"/>
                <c:pt idx="0">
                  <c:v>173865234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#N/A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#N/A</c:v>
                </c:pt>
                <c:pt idx="26">
                  <c:v>#N/A</c:v>
                </c:pt>
                <c:pt idx="27">
                  <c:v>#N/A</c:v>
                </c:pt>
                <c:pt idx="28">
                  <c:v>#N/A</c:v>
                </c:pt>
                <c:pt idx="29">
                  <c:v>#N/A</c:v>
                </c:pt>
                <c:pt idx="30">
                  <c:v>#N/A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31-D44D-438D-B64E-611A36410C94}"/>
            </c:ext>
          </c:extLst>
        </c:ser>
        <c:ser>
          <c:idx val="8"/>
          <c:order val="12"/>
          <c:spPr>
            <a:ln w="28575" cap="rnd">
              <a:solidFill>
                <a:schemeClr val="accent3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'CSSG_TGNL (2)'!$C$36:$C$66</c:f>
              <c:numCache>
                <c:formatCode>General</c:formatCode>
                <c:ptCount val="31"/>
                <c:pt idx="0">
                  <c:v>200000000</c:v>
                </c:pt>
                <c:pt idx="1">
                  <c:v>200000000</c:v>
                </c:pt>
                <c:pt idx="2">
                  <c:v>200000000</c:v>
                </c:pt>
                <c:pt idx="3">
                  <c:v>200000000</c:v>
                </c:pt>
                <c:pt idx="4">
                  <c:v>200000000</c:v>
                </c:pt>
                <c:pt idx="5">
                  <c:v>200000000</c:v>
                </c:pt>
                <c:pt idx="6">
                  <c:v>200000000</c:v>
                </c:pt>
                <c:pt idx="7">
                  <c:v>200000000</c:v>
                </c:pt>
                <c:pt idx="8">
                  <c:v>200000000</c:v>
                </c:pt>
                <c:pt idx="9">
                  <c:v>200000000</c:v>
                </c:pt>
                <c:pt idx="10">
                  <c:v>200000000</c:v>
                </c:pt>
                <c:pt idx="11">
                  <c:v>200000000</c:v>
                </c:pt>
                <c:pt idx="12">
                  <c:v>200000000</c:v>
                </c:pt>
                <c:pt idx="13">
                  <c:v>200000000</c:v>
                </c:pt>
                <c:pt idx="14">
                  <c:v>200000000</c:v>
                </c:pt>
                <c:pt idx="15">
                  <c:v>200000000</c:v>
                </c:pt>
                <c:pt idx="16">
                  <c:v>200000000</c:v>
                </c:pt>
                <c:pt idx="17">
                  <c:v>200000000</c:v>
                </c:pt>
                <c:pt idx="18">
                  <c:v>200000000</c:v>
                </c:pt>
                <c:pt idx="19">
                  <c:v>200000000</c:v>
                </c:pt>
                <c:pt idx="20">
                  <c:v>200000000</c:v>
                </c:pt>
                <c:pt idx="21">
                  <c:v>200000000</c:v>
                </c:pt>
                <c:pt idx="22">
                  <c:v>200000000</c:v>
                </c:pt>
                <c:pt idx="23">
                  <c:v>200000000</c:v>
                </c:pt>
                <c:pt idx="24">
                  <c:v>200000000</c:v>
                </c:pt>
                <c:pt idx="25">
                  <c:v>200000000</c:v>
                </c:pt>
                <c:pt idx="26">
                  <c:v>200000000</c:v>
                </c:pt>
                <c:pt idx="27">
                  <c:v>200000000</c:v>
                </c:pt>
                <c:pt idx="28">
                  <c:v>200000000</c:v>
                </c:pt>
                <c:pt idx="29">
                  <c:v>200000000</c:v>
                </c:pt>
                <c:pt idx="30">
                  <c:v>200000000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32-D44D-438D-B64E-611A36410C9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69403056"/>
        <c:axId val="569404040"/>
        <c:extLst/>
      </c:lineChart>
      <c:dateAx>
        <c:axId val="569403056"/>
        <c:scaling>
          <c:orientation val="minMax"/>
          <c:min val="45352"/>
        </c:scaling>
        <c:delete val="0"/>
        <c:axPos val="b"/>
        <c:numFmt formatCode="d" sourceLinked="0"/>
        <c:majorTickMark val="none"/>
        <c:minorTickMark val="cross"/>
        <c:tickLblPos val="low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569404040"/>
        <c:crosses val="autoZero"/>
        <c:auto val="0"/>
        <c:lblOffset val="100"/>
        <c:baseTimeUnit val="days"/>
        <c:majorUnit val="7"/>
        <c:majorTimeUnit val="days"/>
      </c:dateAx>
      <c:valAx>
        <c:axId val="569404040"/>
        <c:scaling>
          <c:orientation val="minMax"/>
          <c:max val="21000000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569403056"/>
        <c:crossesAt val="43466"/>
        <c:crossBetween val="between"/>
        <c:majorUnit val="40000000"/>
        <c:dispUnits>
          <c:builtInUnit val="millions"/>
        </c:dispUnits>
      </c:valAx>
      <c:spPr>
        <a:noFill/>
        <a:ln w="25400">
          <a:noFill/>
        </a:ln>
        <a:effectLst/>
      </c:spPr>
    </c:plotArea>
    <c:legend>
      <c:legendPos val="b"/>
      <c:legendEntry>
        <c:idx val="2"/>
        <c:delete val="1"/>
      </c:legendEntry>
      <c:legendEntry>
        <c:idx val="3"/>
        <c:delete val="1"/>
      </c:legendEntry>
      <c:legendEntry>
        <c:idx val="5"/>
        <c:delete val="1"/>
      </c:legendEntry>
      <c:legendEntry>
        <c:idx val="6"/>
        <c:delete val="1"/>
      </c:legendEntry>
      <c:legendEntry>
        <c:idx val="8"/>
        <c:delete val="1"/>
      </c:legendEntry>
      <c:legendEntry>
        <c:idx val="9"/>
        <c:delete val="1"/>
      </c:legendEntry>
      <c:legendEntry>
        <c:idx val="10"/>
        <c:delete val="1"/>
      </c:legendEntry>
      <c:legendEntry>
        <c:idx val="11"/>
        <c:delete val="1"/>
      </c:legendEntry>
      <c:legendEntry>
        <c:idx val="12"/>
        <c:delete val="1"/>
      </c:legendEntry>
      <c:layout>
        <c:manualLayout>
          <c:xMode val="edge"/>
          <c:yMode val="edge"/>
          <c:x val="8.978994038869248E-2"/>
          <c:y val="0.88817048094975981"/>
          <c:w val="0.85526149336068735"/>
          <c:h val="6.56488380260296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pt-PT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5779136297788782E-2"/>
          <c:y val="4.4924384417807245E-2"/>
          <c:w val="0.90013110799255458"/>
          <c:h val="0.71239904405002974"/>
        </c:manualLayout>
      </c:layout>
      <c:areaChart>
        <c:grouping val="standard"/>
        <c:varyColors val="0"/>
        <c:ser>
          <c:idx val="0"/>
          <c:order val="0"/>
          <c:tx>
            <c:strRef>
              <c:f>'CSSG_TGNL (2)'!$X$35</c:f>
              <c:strCache>
                <c:ptCount val="1"/>
                <c:pt idx="0">
                  <c:v>CTM</c:v>
                </c:pt>
              </c:strCache>
            </c:strRef>
          </c:tx>
          <c:spPr>
            <a:solidFill>
              <a:schemeClr val="bg1">
                <a:lumMod val="75000"/>
                <a:alpha val="50000"/>
              </a:schemeClr>
            </a:solidFill>
            <a:ln w="19050">
              <a:noFill/>
            </a:ln>
            <a:effectLst/>
          </c:spPr>
          <c:cat>
            <c:numRef>
              <c:f>'CSSG_TGNL (2)'!$W$36:$W$66</c:f>
              <c:numCache>
                <c:formatCode>m/d/yyyy</c:formatCode>
                <c:ptCount val="31"/>
                <c:pt idx="0">
                  <c:v>45383</c:v>
                </c:pt>
                <c:pt idx="1">
                  <c:v>45384</c:v>
                </c:pt>
                <c:pt idx="2">
                  <c:v>45385</c:v>
                </c:pt>
                <c:pt idx="3">
                  <c:v>45386</c:v>
                </c:pt>
                <c:pt idx="4">
                  <c:v>45387</c:v>
                </c:pt>
                <c:pt idx="5">
                  <c:v>45388</c:v>
                </c:pt>
                <c:pt idx="6">
                  <c:v>45389</c:v>
                </c:pt>
                <c:pt idx="7">
                  <c:v>45390</c:v>
                </c:pt>
                <c:pt idx="8">
                  <c:v>45391</c:v>
                </c:pt>
                <c:pt idx="9">
                  <c:v>45392</c:v>
                </c:pt>
                <c:pt idx="10">
                  <c:v>45393</c:v>
                </c:pt>
                <c:pt idx="11">
                  <c:v>45394</c:v>
                </c:pt>
                <c:pt idx="12">
                  <c:v>45395</c:v>
                </c:pt>
                <c:pt idx="13">
                  <c:v>45396</c:v>
                </c:pt>
                <c:pt idx="14">
                  <c:v>45397</c:v>
                </c:pt>
                <c:pt idx="15">
                  <c:v>45398</c:v>
                </c:pt>
                <c:pt idx="16">
                  <c:v>45399</c:v>
                </c:pt>
                <c:pt idx="17">
                  <c:v>45400</c:v>
                </c:pt>
                <c:pt idx="18">
                  <c:v>45401</c:v>
                </c:pt>
                <c:pt idx="19">
                  <c:v>45402</c:v>
                </c:pt>
                <c:pt idx="20">
                  <c:v>45403</c:v>
                </c:pt>
                <c:pt idx="21">
                  <c:v>45404</c:v>
                </c:pt>
                <c:pt idx="22">
                  <c:v>45405</c:v>
                </c:pt>
                <c:pt idx="23">
                  <c:v>45406</c:v>
                </c:pt>
                <c:pt idx="24">
                  <c:v>45407</c:v>
                </c:pt>
                <c:pt idx="25">
                  <c:v>45408</c:v>
                </c:pt>
                <c:pt idx="26">
                  <c:v>45409</c:v>
                </c:pt>
                <c:pt idx="27">
                  <c:v>45410</c:v>
                </c:pt>
                <c:pt idx="28">
                  <c:v>45411</c:v>
                </c:pt>
                <c:pt idx="29">
                  <c:v>45412</c:v>
                </c:pt>
              </c:numCache>
            </c:numRef>
          </c:cat>
          <c:val>
            <c:numRef>
              <c:f>'CSSG_TGNL (2)'!$X$36:$X$66</c:f>
              <c:numCache>
                <c:formatCode>General</c:formatCode>
                <c:ptCount val="31"/>
                <c:pt idx="0">
                  <c:v>200000000</c:v>
                </c:pt>
                <c:pt idx="1">
                  <c:v>200000000</c:v>
                </c:pt>
                <c:pt idx="2">
                  <c:v>200000000</c:v>
                </c:pt>
                <c:pt idx="3">
                  <c:v>200000000</c:v>
                </c:pt>
                <c:pt idx="4">
                  <c:v>200000000</c:v>
                </c:pt>
                <c:pt idx="5">
                  <c:v>200000000</c:v>
                </c:pt>
                <c:pt idx="6">
                  <c:v>200000000</c:v>
                </c:pt>
                <c:pt idx="7">
                  <c:v>200000000</c:v>
                </c:pt>
                <c:pt idx="8">
                  <c:v>200000000</c:v>
                </c:pt>
                <c:pt idx="9">
                  <c:v>200000000</c:v>
                </c:pt>
                <c:pt idx="10">
                  <c:v>200000000</c:v>
                </c:pt>
                <c:pt idx="11">
                  <c:v>200000000</c:v>
                </c:pt>
                <c:pt idx="12">
                  <c:v>200000000</c:v>
                </c:pt>
                <c:pt idx="13">
                  <c:v>200000000</c:v>
                </c:pt>
                <c:pt idx="14">
                  <c:v>200000000</c:v>
                </c:pt>
                <c:pt idx="15">
                  <c:v>200000000</c:v>
                </c:pt>
                <c:pt idx="16">
                  <c:v>200000000</c:v>
                </c:pt>
                <c:pt idx="17">
                  <c:v>200000000</c:v>
                </c:pt>
                <c:pt idx="18">
                  <c:v>200000000</c:v>
                </c:pt>
                <c:pt idx="19">
                  <c:v>200000000</c:v>
                </c:pt>
                <c:pt idx="20">
                  <c:v>200000000</c:v>
                </c:pt>
                <c:pt idx="21">
                  <c:v>200000000</c:v>
                </c:pt>
                <c:pt idx="22">
                  <c:v>200000000</c:v>
                </c:pt>
                <c:pt idx="23">
                  <c:v>200000000</c:v>
                </c:pt>
                <c:pt idx="24">
                  <c:v>200000000</c:v>
                </c:pt>
                <c:pt idx="25">
                  <c:v>200000000</c:v>
                </c:pt>
                <c:pt idx="26">
                  <c:v>200000000</c:v>
                </c:pt>
                <c:pt idx="27">
                  <c:v>200000000</c:v>
                </c:pt>
                <c:pt idx="28">
                  <c:v>200000000</c:v>
                </c:pt>
                <c:pt idx="29">
                  <c:v>200000000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B0C-44AB-8A41-A0761F115C24}"/>
            </c:ext>
          </c:extLst>
        </c:ser>
        <c:ser>
          <c:idx val="1"/>
          <c:order val="1"/>
          <c:tx>
            <c:strRef>
              <c:f>'CSSG_TGNL (2)'!$Y$35</c:f>
              <c:strCache>
                <c:ptCount val="1"/>
                <c:pt idx="0">
                  <c:v>Contratação</c:v>
                </c:pt>
              </c:strCache>
            </c:strRef>
          </c:tx>
          <c:spPr>
            <a:solidFill>
              <a:srgbClr val="4F81BD">
                <a:alpha val="40000"/>
              </a:srgbClr>
            </a:solidFill>
            <a:ln>
              <a:noFill/>
            </a:ln>
            <a:effectLst/>
          </c:spPr>
          <c:cat>
            <c:numRef>
              <c:f>'CSSG_TGNL (2)'!$W$36:$W$66</c:f>
              <c:numCache>
                <c:formatCode>m/d/yyyy</c:formatCode>
                <c:ptCount val="31"/>
                <c:pt idx="0">
                  <c:v>45383</c:v>
                </c:pt>
                <c:pt idx="1">
                  <c:v>45384</c:v>
                </c:pt>
                <c:pt idx="2">
                  <c:v>45385</c:v>
                </c:pt>
                <c:pt idx="3">
                  <c:v>45386</c:v>
                </c:pt>
                <c:pt idx="4">
                  <c:v>45387</c:v>
                </c:pt>
                <c:pt idx="5">
                  <c:v>45388</c:v>
                </c:pt>
                <c:pt idx="6">
                  <c:v>45389</c:v>
                </c:pt>
                <c:pt idx="7">
                  <c:v>45390</c:v>
                </c:pt>
                <c:pt idx="8">
                  <c:v>45391</c:v>
                </c:pt>
                <c:pt idx="9">
                  <c:v>45392</c:v>
                </c:pt>
                <c:pt idx="10">
                  <c:v>45393</c:v>
                </c:pt>
                <c:pt idx="11">
                  <c:v>45394</c:v>
                </c:pt>
                <c:pt idx="12">
                  <c:v>45395</c:v>
                </c:pt>
                <c:pt idx="13">
                  <c:v>45396</c:v>
                </c:pt>
                <c:pt idx="14">
                  <c:v>45397</c:v>
                </c:pt>
                <c:pt idx="15">
                  <c:v>45398</c:v>
                </c:pt>
                <c:pt idx="16">
                  <c:v>45399</c:v>
                </c:pt>
                <c:pt idx="17">
                  <c:v>45400</c:v>
                </c:pt>
                <c:pt idx="18">
                  <c:v>45401</c:v>
                </c:pt>
                <c:pt idx="19">
                  <c:v>45402</c:v>
                </c:pt>
                <c:pt idx="20">
                  <c:v>45403</c:v>
                </c:pt>
                <c:pt idx="21">
                  <c:v>45404</c:v>
                </c:pt>
                <c:pt idx="22">
                  <c:v>45405</c:v>
                </c:pt>
                <c:pt idx="23">
                  <c:v>45406</c:v>
                </c:pt>
                <c:pt idx="24">
                  <c:v>45407</c:v>
                </c:pt>
                <c:pt idx="25">
                  <c:v>45408</c:v>
                </c:pt>
                <c:pt idx="26">
                  <c:v>45409</c:v>
                </c:pt>
                <c:pt idx="27">
                  <c:v>45410</c:v>
                </c:pt>
                <c:pt idx="28">
                  <c:v>45411</c:v>
                </c:pt>
                <c:pt idx="29">
                  <c:v>45412</c:v>
                </c:pt>
              </c:numCache>
            </c:numRef>
          </c:cat>
          <c:val>
            <c:numRef>
              <c:f>'CSSG_TGNL (2)'!$Y$36:$Y$66</c:f>
              <c:numCache>
                <c:formatCode>General</c:formatCode>
                <c:ptCount val="31"/>
                <c:pt idx="0">
                  <c:v>200000000</c:v>
                </c:pt>
                <c:pt idx="1">
                  <c:v>200000000</c:v>
                </c:pt>
                <c:pt idx="2">
                  <c:v>200532084</c:v>
                </c:pt>
                <c:pt idx="3">
                  <c:v>200000000</c:v>
                </c:pt>
                <c:pt idx="4">
                  <c:v>200032084</c:v>
                </c:pt>
                <c:pt idx="5">
                  <c:v>200000000</c:v>
                </c:pt>
                <c:pt idx="6">
                  <c:v>200000000</c:v>
                </c:pt>
                <c:pt idx="7">
                  <c:v>200758334</c:v>
                </c:pt>
                <c:pt idx="8">
                  <c:v>200000000</c:v>
                </c:pt>
                <c:pt idx="9">
                  <c:v>200000000</c:v>
                </c:pt>
                <c:pt idx="10">
                  <c:v>200000000</c:v>
                </c:pt>
                <c:pt idx="11">
                  <c:v>200000000</c:v>
                </c:pt>
                <c:pt idx="12">
                  <c:v>200000000</c:v>
                </c:pt>
                <c:pt idx="13">
                  <c:v>200000000</c:v>
                </c:pt>
                <c:pt idx="14">
                  <c:v>200000000</c:v>
                </c:pt>
                <c:pt idx="15">
                  <c:v>200000000</c:v>
                </c:pt>
                <c:pt idx="16">
                  <c:v>200000000</c:v>
                </c:pt>
                <c:pt idx="17">
                  <c:v>200000000</c:v>
                </c:pt>
                <c:pt idx="18">
                  <c:v>200000000</c:v>
                </c:pt>
                <c:pt idx="19">
                  <c:v>200000000</c:v>
                </c:pt>
                <c:pt idx="20">
                  <c:v>200000000</c:v>
                </c:pt>
                <c:pt idx="21">
                  <c:v>200000000</c:v>
                </c:pt>
                <c:pt idx="22">
                  <c:v>200000000</c:v>
                </c:pt>
                <c:pt idx="23">
                  <c:v>200000000</c:v>
                </c:pt>
                <c:pt idx="24">
                  <c:v>200716666</c:v>
                </c:pt>
                <c:pt idx="25">
                  <c:v>200000000</c:v>
                </c:pt>
                <c:pt idx="26">
                  <c:v>200000000</c:v>
                </c:pt>
                <c:pt idx="27">
                  <c:v>200000000</c:v>
                </c:pt>
                <c:pt idx="28">
                  <c:v>200000000</c:v>
                </c:pt>
                <c:pt idx="29">
                  <c:v>200000000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B0C-44AB-8A41-A0761F115C24}"/>
            </c:ext>
          </c:extLst>
        </c:ser>
        <c:ser>
          <c:idx val="7"/>
          <c:order val="4"/>
          <c:tx>
            <c:strRef>
              <c:f>'CSSG_TGNL (2)'!$AD$35</c:f>
              <c:strCache>
                <c:ptCount val="1"/>
                <c:pt idx="0">
                  <c:v>Contratação</c:v>
                </c:pt>
              </c:strCache>
            </c:strRef>
          </c:tx>
          <c:spPr>
            <a:solidFill>
              <a:schemeClr val="tx2">
                <a:lumMod val="60000"/>
                <a:lumOff val="40000"/>
                <a:alpha val="50000"/>
              </a:schemeClr>
            </a:solidFill>
            <a:ln>
              <a:noFill/>
            </a:ln>
            <a:effectLst/>
          </c:spPr>
          <c:cat>
            <c:numRef>
              <c:f>'CSSG_TGNL (2)'!$W$36:$W$66</c:f>
              <c:numCache>
                <c:formatCode>m/d/yyyy</c:formatCode>
                <c:ptCount val="31"/>
                <c:pt idx="0">
                  <c:v>45383</c:v>
                </c:pt>
                <c:pt idx="1">
                  <c:v>45384</c:v>
                </c:pt>
                <c:pt idx="2">
                  <c:v>45385</c:v>
                </c:pt>
                <c:pt idx="3">
                  <c:v>45386</c:v>
                </c:pt>
                <c:pt idx="4">
                  <c:v>45387</c:v>
                </c:pt>
                <c:pt idx="5">
                  <c:v>45388</c:v>
                </c:pt>
                <c:pt idx="6">
                  <c:v>45389</c:v>
                </c:pt>
                <c:pt idx="7">
                  <c:v>45390</c:v>
                </c:pt>
                <c:pt idx="8">
                  <c:v>45391</c:v>
                </c:pt>
                <c:pt idx="9">
                  <c:v>45392</c:v>
                </c:pt>
                <c:pt idx="10">
                  <c:v>45393</c:v>
                </c:pt>
                <c:pt idx="11">
                  <c:v>45394</c:v>
                </c:pt>
                <c:pt idx="12">
                  <c:v>45395</c:v>
                </c:pt>
                <c:pt idx="13">
                  <c:v>45396</c:v>
                </c:pt>
                <c:pt idx="14">
                  <c:v>45397</c:v>
                </c:pt>
                <c:pt idx="15">
                  <c:v>45398</c:v>
                </c:pt>
                <c:pt idx="16">
                  <c:v>45399</c:v>
                </c:pt>
                <c:pt idx="17">
                  <c:v>45400</c:v>
                </c:pt>
                <c:pt idx="18">
                  <c:v>45401</c:v>
                </c:pt>
                <c:pt idx="19">
                  <c:v>45402</c:v>
                </c:pt>
                <c:pt idx="20">
                  <c:v>45403</c:v>
                </c:pt>
                <c:pt idx="21">
                  <c:v>45404</c:v>
                </c:pt>
                <c:pt idx="22">
                  <c:v>45405</c:v>
                </c:pt>
                <c:pt idx="23">
                  <c:v>45406</c:v>
                </c:pt>
                <c:pt idx="24">
                  <c:v>45407</c:v>
                </c:pt>
                <c:pt idx="25">
                  <c:v>45408</c:v>
                </c:pt>
                <c:pt idx="26">
                  <c:v>45409</c:v>
                </c:pt>
                <c:pt idx="27">
                  <c:v>45410</c:v>
                </c:pt>
                <c:pt idx="28">
                  <c:v>45411</c:v>
                </c:pt>
                <c:pt idx="29">
                  <c:v>45412</c:v>
                </c:pt>
              </c:numCache>
            </c:numRef>
          </c:cat>
          <c:val>
            <c:numRef>
              <c:f>'CSSG_TGNL (2)'!$AD$36:$AD$66</c:f>
              <c:numCache>
                <c:formatCode>General</c:formatCode>
                <c:ptCount val="31"/>
                <c:pt idx="0">
                  <c:v>-850008</c:v>
                </c:pt>
                <c:pt idx="1">
                  <c:v>-4999992</c:v>
                </c:pt>
                <c:pt idx="2">
                  <c:v>-3764786</c:v>
                </c:pt>
                <c:pt idx="3">
                  <c:v>-3760411</c:v>
                </c:pt>
                <c:pt idx="4">
                  <c:v>-3406245</c:v>
                </c:pt>
                <c:pt idx="5">
                  <c:v>-3170016</c:v>
                </c:pt>
                <c:pt idx="6">
                  <c:v>-3200016</c:v>
                </c:pt>
                <c:pt idx="7">
                  <c:v>-760008</c:v>
                </c:pt>
                <c:pt idx="8">
                  <c:v>-4999992</c:v>
                </c:pt>
                <c:pt idx="9">
                  <c:v>-4999992</c:v>
                </c:pt>
                <c:pt idx="10">
                  <c:v>-760008</c:v>
                </c:pt>
                <c:pt idx="11">
                  <c:v>-3413373</c:v>
                </c:pt>
                <c:pt idx="12">
                  <c:v>-3600024</c:v>
                </c:pt>
                <c:pt idx="13">
                  <c:v>-3780000</c:v>
                </c:pt>
                <c:pt idx="14">
                  <c:v>-760008</c:v>
                </c:pt>
                <c:pt idx="15">
                  <c:v>-800016</c:v>
                </c:pt>
                <c:pt idx="16">
                  <c:v>-4999992</c:v>
                </c:pt>
                <c:pt idx="17">
                  <c:v>-3766249</c:v>
                </c:pt>
                <c:pt idx="18">
                  <c:v>-3766249</c:v>
                </c:pt>
                <c:pt idx="19">
                  <c:v>-770016</c:v>
                </c:pt>
                <c:pt idx="20">
                  <c:v>-790008</c:v>
                </c:pt>
                <c:pt idx="21">
                  <c:v>-3229162</c:v>
                </c:pt>
                <c:pt idx="22">
                  <c:v>-4999992</c:v>
                </c:pt>
                <c:pt idx="23">
                  <c:v>-4999992</c:v>
                </c:pt>
                <c:pt idx="24">
                  <c:v>-4999992</c:v>
                </c:pt>
                <c:pt idx="25">
                  <c:v>-4999992</c:v>
                </c:pt>
                <c:pt idx="26">
                  <c:v>-4050024</c:v>
                </c:pt>
                <c:pt idx="27">
                  <c:v>-850008</c:v>
                </c:pt>
                <c:pt idx="28">
                  <c:v>-3616664</c:v>
                </c:pt>
                <c:pt idx="29">
                  <c:v>-4999992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B0C-44AB-8A41-A0761F115C24}"/>
            </c:ext>
          </c:extLst>
        </c:ser>
        <c:ser>
          <c:idx val="14"/>
          <c:order val="7"/>
          <c:tx>
            <c:strRef>
              <c:f>'CSSG_TGNL (2)'!$AC$35</c:f>
              <c:strCache>
                <c:ptCount val="1"/>
                <c:pt idx="0">
                  <c:v>CTM</c:v>
                </c:pt>
              </c:strCache>
            </c:strRef>
          </c:tx>
          <c:spPr>
            <a:solidFill>
              <a:schemeClr val="bg1">
                <a:lumMod val="75000"/>
                <a:alpha val="50000"/>
              </a:schemeClr>
            </a:solidFill>
            <a:ln>
              <a:noFill/>
            </a:ln>
            <a:effectLst/>
          </c:spPr>
          <c:cat>
            <c:numRef>
              <c:f>'CSSG_TGNL (2)'!$W$36:$W$66</c:f>
              <c:numCache>
                <c:formatCode>m/d/yyyy</c:formatCode>
                <c:ptCount val="31"/>
                <c:pt idx="0">
                  <c:v>45383</c:v>
                </c:pt>
                <c:pt idx="1">
                  <c:v>45384</c:v>
                </c:pt>
                <c:pt idx="2">
                  <c:v>45385</c:v>
                </c:pt>
                <c:pt idx="3">
                  <c:v>45386</c:v>
                </c:pt>
                <c:pt idx="4">
                  <c:v>45387</c:v>
                </c:pt>
                <c:pt idx="5">
                  <c:v>45388</c:v>
                </c:pt>
                <c:pt idx="6">
                  <c:v>45389</c:v>
                </c:pt>
                <c:pt idx="7">
                  <c:v>45390</c:v>
                </c:pt>
                <c:pt idx="8">
                  <c:v>45391</c:v>
                </c:pt>
                <c:pt idx="9">
                  <c:v>45392</c:v>
                </c:pt>
                <c:pt idx="10">
                  <c:v>45393</c:v>
                </c:pt>
                <c:pt idx="11">
                  <c:v>45394</c:v>
                </c:pt>
                <c:pt idx="12">
                  <c:v>45395</c:v>
                </c:pt>
                <c:pt idx="13">
                  <c:v>45396</c:v>
                </c:pt>
                <c:pt idx="14">
                  <c:v>45397</c:v>
                </c:pt>
                <c:pt idx="15">
                  <c:v>45398</c:v>
                </c:pt>
                <c:pt idx="16">
                  <c:v>45399</c:v>
                </c:pt>
                <c:pt idx="17">
                  <c:v>45400</c:v>
                </c:pt>
                <c:pt idx="18">
                  <c:v>45401</c:v>
                </c:pt>
                <c:pt idx="19">
                  <c:v>45402</c:v>
                </c:pt>
                <c:pt idx="20">
                  <c:v>45403</c:v>
                </c:pt>
                <c:pt idx="21">
                  <c:v>45404</c:v>
                </c:pt>
                <c:pt idx="22">
                  <c:v>45405</c:v>
                </c:pt>
                <c:pt idx="23">
                  <c:v>45406</c:v>
                </c:pt>
                <c:pt idx="24">
                  <c:v>45407</c:v>
                </c:pt>
                <c:pt idx="25">
                  <c:v>45408</c:v>
                </c:pt>
                <c:pt idx="26">
                  <c:v>45409</c:v>
                </c:pt>
                <c:pt idx="27">
                  <c:v>45410</c:v>
                </c:pt>
                <c:pt idx="28">
                  <c:v>45411</c:v>
                </c:pt>
                <c:pt idx="29">
                  <c:v>45412</c:v>
                </c:pt>
              </c:numCache>
            </c:numRef>
          </c:cat>
          <c:val>
            <c:numRef>
              <c:f>'CSSG_TGNL (2)'!$AC$36:$AC$66</c:f>
              <c:numCache>
                <c:formatCode>General</c:formatCode>
                <c:ptCount val="31"/>
                <c:pt idx="0">
                  <c:v>-5000000</c:v>
                </c:pt>
                <c:pt idx="1">
                  <c:v>-5000000</c:v>
                </c:pt>
                <c:pt idx="2">
                  <c:v>-5000000</c:v>
                </c:pt>
                <c:pt idx="3">
                  <c:v>-5000000</c:v>
                </c:pt>
                <c:pt idx="4">
                  <c:v>-5000000</c:v>
                </c:pt>
                <c:pt idx="5">
                  <c:v>-5000000</c:v>
                </c:pt>
                <c:pt idx="6">
                  <c:v>-5000000</c:v>
                </c:pt>
                <c:pt idx="7">
                  <c:v>-5000000</c:v>
                </c:pt>
                <c:pt idx="8">
                  <c:v>-5000000</c:v>
                </c:pt>
                <c:pt idx="9">
                  <c:v>-5000000</c:v>
                </c:pt>
                <c:pt idx="10">
                  <c:v>-5000000</c:v>
                </c:pt>
                <c:pt idx="11">
                  <c:v>-5000000</c:v>
                </c:pt>
                <c:pt idx="12">
                  <c:v>-5000000</c:v>
                </c:pt>
                <c:pt idx="13">
                  <c:v>-5000000</c:v>
                </c:pt>
                <c:pt idx="14">
                  <c:v>-5000000</c:v>
                </c:pt>
                <c:pt idx="15">
                  <c:v>-5000000</c:v>
                </c:pt>
                <c:pt idx="16">
                  <c:v>-5000000</c:v>
                </c:pt>
                <c:pt idx="17">
                  <c:v>-5000000</c:v>
                </c:pt>
                <c:pt idx="18">
                  <c:v>-5000000</c:v>
                </c:pt>
                <c:pt idx="19">
                  <c:v>-5000000</c:v>
                </c:pt>
                <c:pt idx="20">
                  <c:v>-5000000</c:v>
                </c:pt>
                <c:pt idx="21">
                  <c:v>-5000000</c:v>
                </c:pt>
                <c:pt idx="22">
                  <c:v>-5000000</c:v>
                </c:pt>
                <c:pt idx="23">
                  <c:v>-5000000</c:v>
                </c:pt>
                <c:pt idx="24">
                  <c:v>-5000000</c:v>
                </c:pt>
                <c:pt idx="25">
                  <c:v>-5000000</c:v>
                </c:pt>
                <c:pt idx="26">
                  <c:v>-5000000</c:v>
                </c:pt>
                <c:pt idx="27">
                  <c:v>-5000000</c:v>
                </c:pt>
                <c:pt idx="28">
                  <c:v>-5000000</c:v>
                </c:pt>
                <c:pt idx="29">
                  <c:v>-5000000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B0C-44AB-8A41-A0761F115C2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69403056"/>
        <c:axId val="569404040"/>
      </c:areaChart>
      <c:barChart>
        <c:barDir val="col"/>
        <c:grouping val="clustered"/>
        <c:varyColors val="0"/>
        <c:ser>
          <c:idx val="2"/>
          <c:order val="2"/>
          <c:tx>
            <c:strRef>
              <c:f>'CSSG_TGNL (2)'!$Z$35</c:f>
              <c:strCache>
                <c:ptCount val="1"/>
                <c:pt idx="0">
                  <c:v>Utilização</c:v>
                </c:pt>
              </c:strCache>
            </c:strRef>
          </c:tx>
          <c:spPr>
            <a:solidFill>
              <a:srgbClr val="A9D18E"/>
            </a:solidFill>
            <a:ln>
              <a:solidFill>
                <a:srgbClr val="548235"/>
              </a:solidFill>
            </a:ln>
            <a:effectLst/>
          </c:spPr>
          <c:invertIfNegative val="0"/>
          <c:dPt>
            <c:idx val="9"/>
            <c:invertIfNegative val="0"/>
            <c:bubble3D val="0"/>
            <c:spPr>
              <a:solidFill>
                <a:srgbClr val="A9D18E"/>
              </a:solidFill>
              <a:ln>
                <a:solidFill>
                  <a:srgbClr val="548235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B0C-44AB-8A41-A0761F115C24}"/>
              </c:ext>
            </c:extLst>
          </c:dPt>
          <c:cat>
            <c:numRef>
              <c:f>'CSSG_TGNL (2)'!$B$36:$B$65</c:f>
              <c:numCache>
                <c:formatCode>m/d/yyyy</c:formatCode>
                <c:ptCount val="30"/>
                <c:pt idx="0">
                  <c:v>45352</c:v>
                </c:pt>
                <c:pt idx="1">
                  <c:v>45353</c:v>
                </c:pt>
                <c:pt idx="2">
                  <c:v>45354</c:v>
                </c:pt>
                <c:pt idx="3">
                  <c:v>45355</c:v>
                </c:pt>
                <c:pt idx="4">
                  <c:v>45356</c:v>
                </c:pt>
                <c:pt idx="5">
                  <c:v>45357</c:v>
                </c:pt>
                <c:pt idx="6">
                  <c:v>45358</c:v>
                </c:pt>
                <c:pt idx="7">
                  <c:v>45359</c:v>
                </c:pt>
                <c:pt idx="8">
                  <c:v>45360</c:v>
                </c:pt>
                <c:pt idx="9">
                  <c:v>45361</c:v>
                </c:pt>
                <c:pt idx="10">
                  <c:v>45362</c:v>
                </c:pt>
                <c:pt idx="11">
                  <c:v>45363</c:v>
                </c:pt>
                <c:pt idx="12">
                  <c:v>45364</c:v>
                </c:pt>
                <c:pt idx="13">
                  <c:v>45365</c:v>
                </c:pt>
                <c:pt idx="14">
                  <c:v>45366</c:v>
                </c:pt>
                <c:pt idx="15">
                  <c:v>45367</c:v>
                </c:pt>
                <c:pt idx="16">
                  <c:v>45368</c:v>
                </c:pt>
                <c:pt idx="17">
                  <c:v>45369</c:v>
                </c:pt>
                <c:pt idx="18">
                  <c:v>45370</c:v>
                </c:pt>
                <c:pt idx="19">
                  <c:v>45371</c:v>
                </c:pt>
                <c:pt idx="20">
                  <c:v>45372</c:v>
                </c:pt>
                <c:pt idx="21">
                  <c:v>45373</c:v>
                </c:pt>
                <c:pt idx="22">
                  <c:v>45374</c:v>
                </c:pt>
                <c:pt idx="23">
                  <c:v>45375</c:v>
                </c:pt>
                <c:pt idx="24">
                  <c:v>45376</c:v>
                </c:pt>
                <c:pt idx="25">
                  <c:v>45377</c:v>
                </c:pt>
                <c:pt idx="26">
                  <c:v>45378</c:v>
                </c:pt>
                <c:pt idx="27">
                  <c:v>45379</c:v>
                </c:pt>
                <c:pt idx="28">
                  <c:v>45380</c:v>
                </c:pt>
                <c:pt idx="29">
                  <c:v>45381</c:v>
                </c:pt>
              </c:numCache>
            </c:numRef>
          </c:cat>
          <c:val>
            <c:numRef>
              <c:f>'CSSG_TGNL (2)'!$Z$36:$Z$66</c:f>
              <c:numCache>
                <c:formatCode>General</c:formatCode>
                <c:ptCount val="31"/>
                <c:pt idx="0">
                  <c:v>75961395</c:v>
                </c:pt>
                <c:pt idx="1">
                  <c:v>124740347</c:v>
                </c:pt>
                <c:pt idx="2">
                  <c:v>131760273</c:v>
                </c:pt>
                <c:pt idx="3">
                  <c:v>113417902</c:v>
                </c:pt>
                <c:pt idx="4">
                  <c:v>115917837</c:v>
                </c:pt>
                <c:pt idx="5">
                  <c:v>113788539</c:v>
                </c:pt>
                <c:pt idx="6">
                  <c:v>112599627</c:v>
                </c:pt>
                <c:pt idx="7">
                  <c:v>100096143</c:v>
                </c:pt>
                <c:pt idx="8">
                  <c:v>125535484</c:v>
                </c:pt>
                <c:pt idx="9">
                  <c:v>121689257</c:v>
                </c:pt>
                <c:pt idx="10">
                  <c:v>123687877</c:v>
                </c:pt>
                <c:pt idx="11">
                  <c:v>123054246</c:v>
                </c:pt>
                <c:pt idx="12">
                  <c:v>113223667</c:v>
                </c:pt>
                <c:pt idx="13">
                  <c:v>99347009</c:v>
                </c:pt>
                <c:pt idx="14">
                  <c:v>125175963</c:v>
                </c:pt>
                <c:pt idx="15">
                  <c:v>115804699</c:v>
                </c:pt>
                <c:pt idx="16">
                  <c:v>118354865</c:v>
                </c:pt>
                <c:pt idx="17">
                  <c:v>122833844</c:v>
                </c:pt>
                <c:pt idx="18">
                  <c:v>136264940</c:v>
                </c:pt>
                <c:pt idx="19">
                  <c:v>122922798</c:v>
                </c:pt>
                <c:pt idx="20">
                  <c:v>105163813</c:v>
                </c:pt>
                <c:pt idx="21">
                  <c:v>119926062</c:v>
                </c:pt>
                <c:pt idx="22">
                  <c:v>139430241</c:v>
                </c:pt>
                <c:pt idx="23">
                  <c:v>138746383</c:v>
                </c:pt>
                <c:pt idx="24">
                  <c:v>132283542</c:v>
                </c:pt>
                <c:pt idx="25">
                  <c:v>136247287</c:v>
                </c:pt>
                <c:pt idx="26">
                  <c:v>134178770</c:v>
                </c:pt>
                <c:pt idx="27">
                  <c:v>127587515</c:v>
                </c:pt>
                <c:pt idx="28">
                  <c:v>123444147</c:v>
                </c:pt>
                <c:pt idx="29">
                  <c:v>125481468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B0C-44AB-8A41-A0761F115C24}"/>
            </c:ext>
          </c:extLst>
        </c:ser>
        <c:ser>
          <c:idx val="9"/>
          <c:order val="5"/>
          <c:tx>
            <c:strRef>
              <c:f>'CSSG_TGNL (2)'!$AG$35</c:f>
              <c:strCache>
                <c:ptCount val="1"/>
                <c:pt idx="0">
                  <c:v>Maior utilização entrada</c:v>
                </c:pt>
              </c:strCache>
            </c:strRef>
          </c:tx>
          <c:spPr>
            <a:solidFill>
              <a:srgbClr val="70AD47"/>
            </a:solidFill>
            <a:ln>
              <a:solidFill>
                <a:srgbClr val="548235"/>
              </a:solidFill>
            </a:ln>
            <a:effectLst/>
          </c:spPr>
          <c:invertIfNegative val="0"/>
          <c:dLbls>
            <c:dLbl>
              <c:idx val="22"/>
              <c:numFmt formatCode="#,##0.0" sourceLinked="0"/>
              <c:spPr>
                <a:solidFill>
                  <a:srgbClr val="70AD47"/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P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FB0C-44AB-8A41-A0761F115C24}"/>
                </c:ext>
              </c:extLst>
            </c:dLbl>
            <c:spPr>
              <a:solidFill>
                <a:srgbClr val="70AD47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'CSSG_TGNL (2)'!$B$36:$B$65</c:f>
              <c:numCache>
                <c:formatCode>m/d/yyyy</c:formatCode>
                <c:ptCount val="30"/>
                <c:pt idx="0">
                  <c:v>45352</c:v>
                </c:pt>
                <c:pt idx="1">
                  <c:v>45353</c:v>
                </c:pt>
                <c:pt idx="2">
                  <c:v>45354</c:v>
                </c:pt>
                <c:pt idx="3">
                  <c:v>45355</c:v>
                </c:pt>
                <c:pt idx="4">
                  <c:v>45356</c:v>
                </c:pt>
                <c:pt idx="5">
                  <c:v>45357</c:v>
                </c:pt>
                <c:pt idx="6">
                  <c:v>45358</c:v>
                </c:pt>
                <c:pt idx="7">
                  <c:v>45359</c:v>
                </c:pt>
                <c:pt idx="8">
                  <c:v>45360</c:v>
                </c:pt>
                <c:pt idx="9">
                  <c:v>45361</c:v>
                </c:pt>
                <c:pt idx="10">
                  <c:v>45362</c:v>
                </c:pt>
                <c:pt idx="11">
                  <c:v>45363</c:v>
                </c:pt>
                <c:pt idx="12">
                  <c:v>45364</c:v>
                </c:pt>
                <c:pt idx="13">
                  <c:v>45365</c:v>
                </c:pt>
                <c:pt idx="14">
                  <c:v>45366</c:v>
                </c:pt>
                <c:pt idx="15">
                  <c:v>45367</c:v>
                </c:pt>
                <c:pt idx="16">
                  <c:v>45368</c:v>
                </c:pt>
                <c:pt idx="17">
                  <c:v>45369</c:v>
                </c:pt>
                <c:pt idx="18">
                  <c:v>45370</c:v>
                </c:pt>
                <c:pt idx="19">
                  <c:v>45371</c:v>
                </c:pt>
                <c:pt idx="20">
                  <c:v>45372</c:v>
                </c:pt>
                <c:pt idx="21">
                  <c:v>45373</c:v>
                </c:pt>
                <c:pt idx="22">
                  <c:v>45374</c:v>
                </c:pt>
                <c:pt idx="23">
                  <c:v>45375</c:v>
                </c:pt>
                <c:pt idx="24">
                  <c:v>45376</c:v>
                </c:pt>
                <c:pt idx="25">
                  <c:v>45377</c:v>
                </c:pt>
                <c:pt idx="26">
                  <c:v>45378</c:v>
                </c:pt>
                <c:pt idx="27">
                  <c:v>45379</c:v>
                </c:pt>
                <c:pt idx="28">
                  <c:v>45380</c:v>
                </c:pt>
                <c:pt idx="29">
                  <c:v>45381</c:v>
                </c:pt>
              </c:numCache>
            </c:numRef>
          </c:cat>
          <c:val>
            <c:numRef>
              <c:f>'CSSG_TGNL (2)'!$AG$36:$AG$66</c:f>
              <c:numCache>
                <c:formatCode>General</c:formatCode>
                <c:ptCount val="31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#N/A</c:v>
                </c:pt>
                <c:pt idx="21">
                  <c:v>#N/A</c:v>
                </c:pt>
                <c:pt idx="22">
                  <c:v>139430241</c:v>
                </c:pt>
                <c:pt idx="23">
                  <c:v>#N/A</c:v>
                </c:pt>
                <c:pt idx="24">
                  <c:v>#N/A</c:v>
                </c:pt>
                <c:pt idx="25">
                  <c:v>#N/A</c:v>
                </c:pt>
                <c:pt idx="26">
                  <c:v>#N/A</c:v>
                </c:pt>
                <c:pt idx="27">
                  <c:v>#N/A</c:v>
                </c:pt>
                <c:pt idx="28">
                  <c:v>#N/A</c:v>
                </c:pt>
                <c:pt idx="29">
                  <c:v>#N/A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FB0C-44AB-8A41-A0761F115C24}"/>
            </c:ext>
          </c:extLst>
        </c:ser>
        <c:ser>
          <c:idx val="12"/>
          <c:order val="6"/>
          <c:spPr>
            <a:solidFill>
              <a:srgbClr val="70AD47"/>
            </a:solidFill>
            <a:ln>
              <a:solidFill>
                <a:srgbClr val="70AD47"/>
              </a:solidFill>
            </a:ln>
            <a:effectLst/>
          </c:spPr>
          <c:invertIfNegative val="0"/>
          <c:dPt>
            <c:idx val="15"/>
            <c:invertIfNegative val="0"/>
            <c:bubble3D val="0"/>
            <c:spPr>
              <a:solidFill>
                <a:srgbClr val="70AD47"/>
              </a:solidFill>
              <a:ln>
                <a:solidFill>
                  <a:srgbClr val="70AD47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A-FB0C-44AB-8A41-A0761F115C24}"/>
              </c:ext>
            </c:extLst>
          </c:dPt>
          <c:cat>
            <c:numRef>
              <c:f>'CSSG_TGNL (2)'!$B$36:$B$65</c:f>
              <c:numCache>
                <c:formatCode>m/d/yyyy</c:formatCode>
                <c:ptCount val="30"/>
                <c:pt idx="0">
                  <c:v>45352</c:v>
                </c:pt>
                <c:pt idx="1">
                  <c:v>45353</c:v>
                </c:pt>
                <c:pt idx="2">
                  <c:v>45354</c:v>
                </c:pt>
                <c:pt idx="3">
                  <c:v>45355</c:v>
                </c:pt>
                <c:pt idx="4">
                  <c:v>45356</c:v>
                </c:pt>
                <c:pt idx="5">
                  <c:v>45357</c:v>
                </c:pt>
                <c:pt idx="6">
                  <c:v>45358</c:v>
                </c:pt>
                <c:pt idx="7">
                  <c:v>45359</c:v>
                </c:pt>
                <c:pt idx="8">
                  <c:v>45360</c:v>
                </c:pt>
                <c:pt idx="9">
                  <c:v>45361</c:v>
                </c:pt>
                <c:pt idx="10">
                  <c:v>45362</c:v>
                </c:pt>
                <c:pt idx="11">
                  <c:v>45363</c:v>
                </c:pt>
                <c:pt idx="12">
                  <c:v>45364</c:v>
                </c:pt>
                <c:pt idx="13">
                  <c:v>45365</c:v>
                </c:pt>
                <c:pt idx="14">
                  <c:v>45366</c:v>
                </c:pt>
                <c:pt idx="15">
                  <c:v>45367</c:v>
                </c:pt>
                <c:pt idx="16">
                  <c:v>45368</c:v>
                </c:pt>
                <c:pt idx="17">
                  <c:v>45369</c:v>
                </c:pt>
                <c:pt idx="18">
                  <c:v>45370</c:v>
                </c:pt>
                <c:pt idx="19">
                  <c:v>45371</c:v>
                </c:pt>
                <c:pt idx="20">
                  <c:v>45372</c:v>
                </c:pt>
                <c:pt idx="21">
                  <c:v>45373</c:v>
                </c:pt>
                <c:pt idx="22">
                  <c:v>45374</c:v>
                </c:pt>
                <c:pt idx="23">
                  <c:v>45375</c:v>
                </c:pt>
                <c:pt idx="24">
                  <c:v>45376</c:v>
                </c:pt>
                <c:pt idx="25">
                  <c:v>45377</c:v>
                </c:pt>
                <c:pt idx="26">
                  <c:v>45378</c:v>
                </c:pt>
                <c:pt idx="27">
                  <c:v>45379</c:v>
                </c:pt>
                <c:pt idx="28">
                  <c:v>45380</c:v>
                </c:pt>
                <c:pt idx="29">
                  <c:v>45381</c:v>
                </c:pt>
              </c:numCache>
            </c:numRef>
          </c:cat>
          <c:val>
            <c:numRef>
              <c:f>'CSSG_TGNL (2)'!$AJ$36:$AJ$66</c:f>
              <c:numCache>
                <c:formatCode>General</c:formatCode>
                <c:ptCount val="31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709000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#N/A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#N/A</c:v>
                </c:pt>
                <c:pt idx="26">
                  <c:v>#N/A</c:v>
                </c:pt>
                <c:pt idx="27">
                  <c:v>#N/A</c:v>
                </c:pt>
                <c:pt idx="28">
                  <c:v>#N/A</c:v>
                </c:pt>
                <c:pt idx="29">
                  <c:v>#N/A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FB0C-44AB-8A41-A0761F115C2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100"/>
        <c:axId val="569403056"/>
        <c:axId val="569404040"/>
      </c:barChart>
      <c:lineChart>
        <c:grouping val="standard"/>
        <c:varyColors val="0"/>
        <c:ser>
          <c:idx val="3"/>
          <c:order val="3"/>
          <c:tx>
            <c:strRef>
              <c:f>'CSSG_TGNL (2)'!$AA$35</c:f>
              <c:strCache>
                <c:ptCount val="1"/>
                <c:pt idx="0">
                  <c:v>Físico</c:v>
                </c:pt>
              </c:strCache>
            </c:strRef>
          </c:tx>
          <c:spPr>
            <a:ln w="28575" cap="rnd">
              <a:solidFill>
                <a:srgbClr val="FFC000"/>
              </a:solidFill>
              <a:round/>
            </a:ln>
            <a:effectLst/>
          </c:spPr>
          <c:marker>
            <c:symbol val="none"/>
          </c:marker>
          <c:dPt>
            <c:idx val="28"/>
            <c:marker>
              <c:symbol val="none"/>
            </c:marker>
            <c:bubble3D val="0"/>
            <c:extLst>
              <c:ext xmlns:c16="http://schemas.microsoft.com/office/drawing/2014/chart" uri="{C3380CC4-5D6E-409C-BE32-E72D297353CC}">
                <c16:uniqueId val="{0000000C-FB0C-44AB-8A41-A0761F115C24}"/>
              </c:ext>
            </c:extLst>
          </c:dPt>
          <c:cat>
            <c:numRef>
              <c:f>'CSSG_TGNL (2)'!$B$36:$B$65</c:f>
              <c:numCache>
                <c:formatCode>m/d/yyyy</c:formatCode>
                <c:ptCount val="30"/>
                <c:pt idx="0">
                  <c:v>45352</c:v>
                </c:pt>
                <c:pt idx="1">
                  <c:v>45353</c:v>
                </c:pt>
                <c:pt idx="2">
                  <c:v>45354</c:v>
                </c:pt>
                <c:pt idx="3">
                  <c:v>45355</c:v>
                </c:pt>
                <c:pt idx="4">
                  <c:v>45356</c:v>
                </c:pt>
                <c:pt idx="5">
                  <c:v>45357</c:v>
                </c:pt>
                <c:pt idx="6">
                  <c:v>45358</c:v>
                </c:pt>
                <c:pt idx="7">
                  <c:v>45359</c:v>
                </c:pt>
                <c:pt idx="8">
                  <c:v>45360</c:v>
                </c:pt>
                <c:pt idx="9">
                  <c:v>45361</c:v>
                </c:pt>
                <c:pt idx="10">
                  <c:v>45362</c:v>
                </c:pt>
                <c:pt idx="11">
                  <c:v>45363</c:v>
                </c:pt>
                <c:pt idx="12">
                  <c:v>45364</c:v>
                </c:pt>
                <c:pt idx="13">
                  <c:v>45365</c:v>
                </c:pt>
                <c:pt idx="14">
                  <c:v>45366</c:v>
                </c:pt>
                <c:pt idx="15">
                  <c:v>45367</c:v>
                </c:pt>
                <c:pt idx="16">
                  <c:v>45368</c:v>
                </c:pt>
                <c:pt idx="17">
                  <c:v>45369</c:v>
                </c:pt>
                <c:pt idx="18">
                  <c:v>45370</c:v>
                </c:pt>
                <c:pt idx="19">
                  <c:v>45371</c:v>
                </c:pt>
                <c:pt idx="20">
                  <c:v>45372</c:v>
                </c:pt>
                <c:pt idx="21">
                  <c:v>45373</c:v>
                </c:pt>
                <c:pt idx="22">
                  <c:v>45374</c:v>
                </c:pt>
                <c:pt idx="23">
                  <c:v>45375</c:v>
                </c:pt>
                <c:pt idx="24">
                  <c:v>45376</c:v>
                </c:pt>
                <c:pt idx="25">
                  <c:v>45377</c:v>
                </c:pt>
                <c:pt idx="26">
                  <c:v>45378</c:v>
                </c:pt>
                <c:pt idx="27">
                  <c:v>45379</c:v>
                </c:pt>
                <c:pt idx="28">
                  <c:v>45380</c:v>
                </c:pt>
                <c:pt idx="29">
                  <c:v>45381</c:v>
                </c:pt>
              </c:numCache>
            </c:numRef>
          </c:cat>
          <c:val>
            <c:numRef>
              <c:f>'CSSG_TGNL (2)'!$AA$36:$AA$66</c:f>
              <c:numCache>
                <c:formatCode>General</c:formatCode>
                <c:ptCount val="31"/>
                <c:pt idx="0">
                  <c:v>90761719</c:v>
                </c:pt>
                <c:pt idx="1">
                  <c:v>137707031</c:v>
                </c:pt>
                <c:pt idx="2">
                  <c:v>130693359</c:v>
                </c:pt>
                <c:pt idx="3">
                  <c:v>127988281</c:v>
                </c:pt>
                <c:pt idx="4">
                  <c:v>105824219</c:v>
                </c:pt>
                <c:pt idx="5">
                  <c:v>127562500</c:v>
                </c:pt>
                <c:pt idx="6">
                  <c:v>103138672</c:v>
                </c:pt>
                <c:pt idx="7">
                  <c:v>117324219</c:v>
                </c:pt>
                <c:pt idx="8">
                  <c:v>136453125</c:v>
                </c:pt>
                <c:pt idx="9">
                  <c:v>131353516</c:v>
                </c:pt>
                <c:pt idx="10">
                  <c:v>96529297</c:v>
                </c:pt>
                <c:pt idx="11">
                  <c:v>96468750</c:v>
                </c:pt>
                <c:pt idx="12">
                  <c:v>116367188</c:v>
                </c:pt>
                <c:pt idx="13">
                  <c:v>107806641</c:v>
                </c:pt>
                <c:pt idx="14">
                  <c:v>119984375</c:v>
                </c:pt>
                <c:pt idx="15">
                  <c:v>107925781</c:v>
                </c:pt>
                <c:pt idx="16">
                  <c:v>135136719</c:v>
                </c:pt>
                <c:pt idx="17">
                  <c:v>121877930</c:v>
                </c:pt>
                <c:pt idx="18">
                  <c:v>119698242</c:v>
                </c:pt>
                <c:pt idx="19">
                  <c:v>111166992</c:v>
                </c:pt>
                <c:pt idx="20">
                  <c:v>110894043</c:v>
                </c:pt>
                <c:pt idx="21">
                  <c:v>68896973</c:v>
                </c:pt>
                <c:pt idx="22">
                  <c:v>116687500</c:v>
                </c:pt>
                <c:pt idx="23">
                  <c:v>145559082</c:v>
                </c:pt>
                <c:pt idx="24">
                  <c:v>135119629</c:v>
                </c:pt>
                <c:pt idx="25">
                  <c:v>133780762</c:v>
                </c:pt>
                <c:pt idx="26">
                  <c:v>133635742</c:v>
                </c:pt>
                <c:pt idx="27">
                  <c:v>133572754</c:v>
                </c:pt>
                <c:pt idx="28">
                  <c:v>133578613</c:v>
                </c:pt>
                <c:pt idx="29">
                  <c:v>143711426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D-FB0C-44AB-8A41-A0761F115C24}"/>
            </c:ext>
          </c:extLst>
        </c:ser>
        <c:ser>
          <c:idx val="15"/>
          <c:order val="8"/>
          <c:spPr>
            <a:ln w="28575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'CSSG_TGNL (2)'!$B$36:$B$65</c:f>
              <c:numCache>
                <c:formatCode>m/d/yyyy</c:formatCode>
                <c:ptCount val="30"/>
                <c:pt idx="0">
                  <c:v>45352</c:v>
                </c:pt>
                <c:pt idx="1">
                  <c:v>45353</c:v>
                </c:pt>
                <c:pt idx="2">
                  <c:v>45354</c:v>
                </c:pt>
                <c:pt idx="3">
                  <c:v>45355</c:v>
                </c:pt>
                <c:pt idx="4">
                  <c:v>45356</c:v>
                </c:pt>
                <c:pt idx="5">
                  <c:v>45357</c:v>
                </c:pt>
                <c:pt idx="6">
                  <c:v>45358</c:v>
                </c:pt>
                <c:pt idx="7">
                  <c:v>45359</c:v>
                </c:pt>
                <c:pt idx="8">
                  <c:v>45360</c:v>
                </c:pt>
                <c:pt idx="9">
                  <c:v>45361</c:v>
                </c:pt>
                <c:pt idx="10">
                  <c:v>45362</c:v>
                </c:pt>
                <c:pt idx="11">
                  <c:v>45363</c:v>
                </c:pt>
                <c:pt idx="12">
                  <c:v>45364</c:v>
                </c:pt>
                <c:pt idx="13">
                  <c:v>45365</c:v>
                </c:pt>
                <c:pt idx="14">
                  <c:v>45366</c:v>
                </c:pt>
                <c:pt idx="15">
                  <c:v>45367</c:v>
                </c:pt>
                <c:pt idx="16">
                  <c:v>45368</c:v>
                </c:pt>
                <c:pt idx="17">
                  <c:v>45369</c:v>
                </c:pt>
                <c:pt idx="18">
                  <c:v>45370</c:v>
                </c:pt>
                <c:pt idx="19">
                  <c:v>45371</c:v>
                </c:pt>
                <c:pt idx="20">
                  <c:v>45372</c:v>
                </c:pt>
                <c:pt idx="21">
                  <c:v>45373</c:v>
                </c:pt>
                <c:pt idx="22">
                  <c:v>45374</c:v>
                </c:pt>
                <c:pt idx="23">
                  <c:v>45375</c:v>
                </c:pt>
                <c:pt idx="24">
                  <c:v>45376</c:v>
                </c:pt>
                <c:pt idx="25">
                  <c:v>45377</c:v>
                </c:pt>
                <c:pt idx="26">
                  <c:v>45378</c:v>
                </c:pt>
                <c:pt idx="27">
                  <c:v>45379</c:v>
                </c:pt>
                <c:pt idx="28">
                  <c:v>45380</c:v>
                </c:pt>
                <c:pt idx="29">
                  <c:v>45381</c:v>
                </c:pt>
              </c:numCache>
            </c:numRef>
          </c:cat>
          <c:val>
            <c:numRef>
              <c:f>'CSSG_TGNL (2)'!$AC$36:$AC$66</c:f>
              <c:numCache>
                <c:formatCode>General</c:formatCode>
                <c:ptCount val="31"/>
                <c:pt idx="0">
                  <c:v>-5000000</c:v>
                </c:pt>
                <c:pt idx="1">
                  <c:v>-5000000</c:v>
                </c:pt>
                <c:pt idx="2">
                  <c:v>-5000000</c:v>
                </c:pt>
                <c:pt idx="3">
                  <c:v>-5000000</c:v>
                </c:pt>
                <c:pt idx="4">
                  <c:v>-5000000</c:v>
                </c:pt>
                <c:pt idx="5">
                  <c:v>-5000000</c:v>
                </c:pt>
                <c:pt idx="6">
                  <c:v>-5000000</c:v>
                </c:pt>
                <c:pt idx="7">
                  <c:v>-5000000</c:v>
                </c:pt>
                <c:pt idx="8">
                  <c:v>-5000000</c:v>
                </c:pt>
                <c:pt idx="9">
                  <c:v>-5000000</c:v>
                </c:pt>
                <c:pt idx="10">
                  <c:v>-5000000</c:v>
                </c:pt>
                <c:pt idx="11">
                  <c:v>-5000000</c:v>
                </c:pt>
                <c:pt idx="12">
                  <c:v>-5000000</c:v>
                </c:pt>
                <c:pt idx="13">
                  <c:v>-5000000</c:v>
                </c:pt>
                <c:pt idx="14">
                  <c:v>-5000000</c:v>
                </c:pt>
                <c:pt idx="15">
                  <c:v>-5000000</c:v>
                </c:pt>
                <c:pt idx="16">
                  <c:v>-5000000</c:v>
                </c:pt>
                <c:pt idx="17">
                  <c:v>-5000000</c:v>
                </c:pt>
                <c:pt idx="18">
                  <c:v>-5000000</c:v>
                </c:pt>
                <c:pt idx="19">
                  <c:v>-5000000</c:v>
                </c:pt>
                <c:pt idx="20">
                  <c:v>-5000000</c:v>
                </c:pt>
                <c:pt idx="21">
                  <c:v>-5000000</c:v>
                </c:pt>
                <c:pt idx="22">
                  <c:v>-5000000</c:v>
                </c:pt>
                <c:pt idx="23">
                  <c:v>-5000000</c:v>
                </c:pt>
                <c:pt idx="24">
                  <c:v>-5000000</c:v>
                </c:pt>
                <c:pt idx="25">
                  <c:v>-5000000</c:v>
                </c:pt>
                <c:pt idx="26">
                  <c:v>-5000000</c:v>
                </c:pt>
                <c:pt idx="27">
                  <c:v>-5000000</c:v>
                </c:pt>
                <c:pt idx="28">
                  <c:v>-5000000</c:v>
                </c:pt>
                <c:pt idx="29">
                  <c:v>-5000000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E-FB0C-44AB-8A41-A0761F115C24}"/>
            </c:ext>
          </c:extLst>
        </c:ser>
        <c:ser>
          <c:idx val="4"/>
          <c:order val="9"/>
          <c:tx>
            <c:v>SContrMin</c:v>
          </c:tx>
          <c:spPr>
            <a:ln w="28575" cap="rnd">
              <a:noFill/>
              <a:round/>
            </a:ln>
            <a:effectLst/>
          </c:spPr>
          <c:marker>
            <c:symbol val="none"/>
          </c:marker>
          <c:dLbls>
            <c:dLbl>
              <c:idx val="21"/>
              <c:layout>
                <c:manualLayout>
                  <c:x val="-2.4365583646633153E-2"/>
                  <c:y val="-9.8211164830813869E-3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FB0C-44AB-8A41-A0761F115C24}"/>
                </c:ext>
              </c:extLst>
            </c:dLbl>
            <c:dLbl>
              <c:idx val="23"/>
              <c:layout>
                <c:manualLayout>
                  <c:x val="-2.4365583646633299E-2"/>
                  <c:y val="1.9642232966162774E-2"/>
                </c:manualLayout>
              </c:layout>
              <c:numFmt formatCode="#,##0.0" sourceLinked="0"/>
              <c:spPr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  <a:effectLst>
                  <a:softEdge rad="31750"/>
                </a:effectLst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PT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FB0C-44AB-8A41-A0761F115C24}"/>
                </c:ext>
              </c:extLst>
            </c:dLbl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'CSSG_TGNL (2)'!$B$36:$B$65</c:f>
              <c:numCache>
                <c:formatCode>m/d/yyyy</c:formatCode>
                <c:ptCount val="30"/>
                <c:pt idx="0">
                  <c:v>45352</c:v>
                </c:pt>
                <c:pt idx="1">
                  <c:v>45353</c:v>
                </c:pt>
                <c:pt idx="2">
                  <c:v>45354</c:v>
                </c:pt>
                <c:pt idx="3">
                  <c:v>45355</c:v>
                </c:pt>
                <c:pt idx="4">
                  <c:v>45356</c:v>
                </c:pt>
                <c:pt idx="5">
                  <c:v>45357</c:v>
                </c:pt>
                <c:pt idx="6">
                  <c:v>45358</c:v>
                </c:pt>
                <c:pt idx="7">
                  <c:v>45359</c:v>
                </c:pt>
                <c:pt idx="8">
                  <c:v>45360</c:v>
                </c:pt>
                <c:pt idx="9">
                  <c:v>45361</c:v>
                </c:pt>
                <c:pt idx="10">
                  <c:v>45362</c:v>
                </c:pt>
                <c:pt idx="11">
                  <c:v>45363</c:v>
                </c:pt>
                <c:pt idx="12">
                  <c:v>45364</c:v>
                </c:pt>
                <c:pt idx="13">
                  <c:v>45365</c:v>
                </c:pt>
                <c:pt idx="14">
                  <c:v>45366</c:v>
                </c:pt>
                <c:pt idx="15">
                  <c:v>45367</c:v>
                </c:pt>
                <c:pt idx="16">
                  <c:v>45368</c:v>
                </c:pt>
                <c:pt idx="17">
                  <c:v>45369</c:v>
                </c:pt>
                <c:pt idx="18">
                  <c:v>45370</c:v>
                </c:pt>
                <c:pt idx="19">
                  <c:v>45371</c:v>
                </c:pt>
                <c:pt idx="20">
                  <c:v>45372</c:v>
                </c:pt>
                <c:pt idx="21">
                  <c:v>45373</c:v>
                </c:pt>
                <c:pt idx="22">
                  <c:v>45374</c:v>
                </c:pt>
                <c:pt idx="23">
                  <c:v>45375</c:v>
                </c:pt>
                <c:pt idx="24">
                  <c:v>45376</c:v>
                </c:pt>
                <c:pt idx="25">
                  <c:v>45377</c:v>
                </c:pt>
                <c:pt idx="26">
                  <c:v>45378</c:v>
                </c:pt>
                <c:pt idx="27">
                  <c:v>45379</c:v>
                </c:pt>
                <c:pt idx="28">
                  <c:v>45380</c:v>
                </c:pt>
                <c:pt idx="29">
                  <c:v>45381</c:v>
                </c:pt>
              </c:numCache>
            </c:numRef>
          </c:cat>
          <c:val>
            <c:numRef>
              <c:f>'CSSG_TGNL (2)'!$AN$36:$AN$66</c:f>
              <c:numCache>
                <c:formatCode>General</c:formatCode>
                <c:ptCount val="31"/>
                <c:pt idx="0">
                  <c:v>#N/A</c:v>
                </c:pt>
                <c:pt idx="1">
                  <c:v>-4999992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-4999992</c:v>
                </c:pt>
                <c:pt idx="9">
                  <c:v>-4999992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-4999992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#N/A</c:v>
                </c:pt>
                <c:pt idx="21">
                  <c:v>#N/A</c:v>
                </c:pt>
                <c:pt idx="22">
                  <c:v>-4999992</c:v>
                </c:pt>
                <c:pt idx="23">
                  <c:v>-4999992</c:v>
                </c:pt>
                <c:pt idx="24">
                  <c:v>-4999992</c:v>
                </c:pt>
                <c:pt idx="25">
                  <c:v>-4999992</c:v>
                </c:pt>
                <c:pt idx="26">
                  <c:v>#N/A</c:v>
                </c:pt>
                <c:pt idx="27">
                  <c:v>#N/A</c:v>
                </c:pt>
                <c:pt idx="28">
                  <c:v>#N/A</c:v>
                </c:pt>
                <c:pt idx="29">
                  <c:v>-4999992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1-FB0C-44AB-8A41-A0761F115C24}"/>
            </c:ext>
          </c:extLst>
        </c:ser>
        <c:ser>
          <c:idx val="5"/>
          <c:order val="10"/>
          <c:tx>
            <c:strRef>
              <c:f>'CSSG_TGNL (2)'!$AK$35</c:f>
              <c:strCache>
                <c:ptCount val="1"/>
                <c:pt idx="0">
                  <c:v>Max. ContrE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2-FB0C-44AB-8A41-A0761F115C24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FB0C-44AB-8A41-A0761F115C24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FB0C-44AB-8A41-A0761F115C24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5-FB0C-44AB-8A41-A0761F115C24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6-FB0C-44AB-8A41-A0761F115C24}"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7-FB0C-44AB-8A41-A0761F115C24}"/>
                </c:ext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8-FB0C-44AB-8A41-A0761F115C24}"/>
                </c:ext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9-FB0C-44AB-8A41-A0761F115C24}"/>
                </c:ext>
              </c:extLst>
            </c:dLbl>
            <c:dLbl>
              <c:idx val="8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A-FB0C-44AB-8A41-A0761F115C24}"/>
                </c:ext>
              </c:extLst>
            </c:dLbl>
            <c:dLbl>
              <c:idx val="9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B-FB0C-44AB-8A41-A0761F115C24}"/>
                </c:ext>
              </c:extLst>
            </c:dLbl>
            <c:dLbl>
              <c:idx val="1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C-FB0C-44AB-8A41-A0761F115C24}"/>
                </c:ext>
              </c:extLst>
            </c:dLbl>
            <c:dLbl>
              <c:idx val="1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D-FB0C-44AB-8A41-A0761F115C24}"/>
                </c:ext>
              </c:extLst>
            </c:dLbl>
            <c:dLbl>
              <c:idx val="1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E-FB0C-44AB-8A41-A0761F115C24}"/>
                </c:ext>
              </c:extLst>
            </c:dLbl>
            <c:dLbl>
              <c:idx val="1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F-FB0C-44AB-8A41-A0761F115C24}"/>
                </c:ext>
              </c:extLst>
            </c:dLbl>
            <c:dLbl>
              <c:idx val="1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0-FB0C-44AB-8A41-A0761F115C24}"/>
                </c:ext>
              </c:extLst>
            </c:dLbl>
            <c:dLbl>
              <c:idx val="1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1-FB0C-44AB-8A41-A0761F115C24}"/>
                </c:ext>
              </c:extLst>
            </c:dLbl>
            <c:dLbl>
              <c:idx val="1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2-FB0C-44AB-8A41-A0761F115C24}"/>
                </c:ext>
              </c:extLst>
            </c:dLbl>
            <c:dLbl>
              <c:idx val="1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3-FB0C-44AB-8A41-A0761F115C24}"/>
                </c:ext>
              </c:extLst>
            </c:dLbl>
            <c:dLbl>
              <c:idx val="18"/>
              <c:layout>
                <c:manualLayout>
                  <c:x val="-1.4961791739355948E-2"/>
                  <c:y val="-2.571133859909646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4-FB0C-44AB-8A41-A0761F115C24}"/>
                </c:ext>
              </c:extLst>
            </c:dLbl>
            <c:dLbl>
              <c:idx val="19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5-FB0C-44AB-8A41-A0761F115C24}"/>
                </c:ext>
              </c:extLst>
            </c:dLbl>
            <c:dLbl>
              <c:idx val="2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6-FB0C-44AB-8A41-A0761F115C24}"/>
                </c:ext>
              </c:extLst>
            </c:dLbl>
            <c:dLbl>
              <c:idx val="21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7-FB0C-44AB-8A41-A0761F115C24}"/>
                </c:ext>
              </c:extLst>
            </c:dLbl>
            <c:dLbl>
              <c:idx val="22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8-FB0C-44AB-8A41-A0761F115C24}"/>
                </c:ext>
              </c:extLst>
            </c:dLbl>
            <c:dLbl>
              <c:idx val="2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9-FB0C-44AB-8A41-A0761F115C24}"/>
                </c:ext>
              </c:extLst>
            </c:dLbl>
            <c:dLbl>
              <c:idx val="2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A-FB0C-44AB-8A41-A0761F115C24}"/>
                </c:ext>
              </c:extLst>
            </c:dLbl>
            <c:dLbl>
              <c:idx val="2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B-FB0C-44AB-8A41-A0761F115C24}"/>
                </c:ext>
              </c:extLst>
            </c:dLbl>
            <c:dLbl>
              <c:idx val="2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C-FB0C-44AB-8A41-A0761F115C24}"/>
                </c:ext>
              </c:extLst>
            </c:dLbl>
            <c:dLbl>
              <c:idx val="2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D-FB0C-44AB-8A41-A0761F115C24}"/>
                </c:ext>
              </c:extLst>
            </c:dLbl>
            <c:dLbl>
              <c:idx val="28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E-FB0C-44AB-8A41-A0761F115C24}"/>
                </c:ext>
              </c:extLst>
            </c:dLbl>
            <c:dLbl>
              <c:idx val="29"/>
              <c:layout>
                <c:manualLayout>
                  <c:x val="-8.7232307851851897E-3"/>
                  <c:y val="-2.429754049802872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F-FB0C-44AB-8A41-A0761F115C24}"/>
                </c:ext>
              </c:extLst>
            </c:dLbl>
            <c:numFmt formatCode="#,##0" sourceLinked="0"/>
            <c:spPr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ffectLst>
                <a:softEdge rad="31750"/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'CSSG_TGNL (2)'!$AK$36:$AK$66</c:f>
              <c:numCache>
                <c:formatCode>General</c:formatCode>
                <c:ptCount val="31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200758334</c:v>
                </c:pt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#N/A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#N/A</c:v>
                </c:pt>
                <c:pt idx="26">
                  <c:v>#N/A</c:v>
                </c:pt>
                <c:pt idx="27">
                  <c:v>#N/A</c:v>
                </c:pt>
                <c:pt idx="28">
                  <c:v>#N/A</c:v>
                </c:pt>
                <c:pt idx="29">
                  <c:v>#N/A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30-FB0C-44AB-8A41-A0761F115C24}"/>
            </c:ext>
          </c:extLst>
        </c:ser>
        <c:ser>
          <c:idx val="6"/>
          <c:order val="11"/>
          <c:tx>
            <c:strRef>
              <c:f>'CSSG_TGNL (2)'!$AH$35</c:f>
              <c:strCache>
                <c:ptCount val="1"/>
                <c:pt idx="0">
                  <c:v>Maior Físico</c:v>
                </c:pt>
              </c:strCache>
            </c:strRef>
          </c:tx>
          <c:spPr>
            <a:ln w="28575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triangle"/>
            <c:size val="5"/>
            <c:spPr>
              <a:solidFill>
                <a:srgbClr val="FFC000"/>
              </a:solidFill>
              <a:ln w="9525">
                <a:solidFill>
                  <a:srgbClr val="FFC000"/>
                </a:solidFill>
              </a:ln>
              <a:effectLst/>
            </c:spPr>
          </c:marker>
          <c:dPt>
            <c:idx val="2"/>
            <c:marker>
              <c:symbol val="triangle"/>
              <c:size val="5"/>
              <c:spPr>
                <a:solidFill>
                  <a:srgbClr val="FF9900"/>
                </a:solidFill>
                <a:ln w="9525">
                  <a:solidFill>
                    <a:srgbClr val="FF990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31-FB0C-44AB-8A41-A0761F115C24}"/>
              </c:ext>
            </c:extLst>
          </c:dPt>
          <c:dLbls>
            <c:dLbl>
              <c:idx val="17"/>
              <c:layout>
                <c:manualLayout>
                  <c:x val="1.152958351578391E-2"/>
                  <c:y val="-3.983538073790927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2-FB0C-44AB-8A41-A0761F115C24}"/>
                </c:ext>
              </c:extLst>
            </c:dLbl>
            <c:numFmt formatCode="#,##0" sourceLinked="0"/>
            <c:spPr>
              <a:solidFill>
                <a:srgbClr val="FFC000"/>
              </a:solidFill>
              <a:ln>
                <a:noFill/>
              </a:ln>
              <a:effectLst>
                <a:softEdge rad="31750"/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'CSSG_TGNL (2)'!$AH$36:$AH$66</c:f>
              <c:numCache>
                <c:formatCode>General</c:formatCode>
                <c:ptCount val="31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#N/A</c:v>
                </c:pt>
                <c:pt idx="21">
                  <c:v>#N/A</c:v>
                </c:pt>
                <c:pt idx="22">
                  <c:v>#N/A</c:v>
                </c:pt>
                <c:pt idx="23">
                  <c:v>145559082</c:v>
                </c:pt>
                <c:pt idx="24">
                  <c:v>#N/A</c:v>
                </c:pt>
                <c:pt idx="25">
                  <c:v>#N/A</c:v>
                </c:pt>
                <c:pt idx="26">
                  <c:v>#N/A</c:v>
                </c:pt>
                <c:pt idx="27">
                  <c:v>#N/A</c:v>
                </c:pt>
                <c:pt idx="28">
                  <c:v>#N/A</c:v>
                </c:pt>
                <c:pt idx="29">
                  <c:v>#N/A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33-FB0C-44AB-8A41-A0761F115C24}"/>
            </c:ext>
          </c:extLst>
        </c:ser>
        <c:ser>
          <c:idx val="8"/>
          <c:order val="12"/>
          <c:spPr>
            <a:ln w="28575" cap="rnd">
              <a:solidFill>
                <a:schemeClr val="accent3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'CSSG_TGNL (2)'!$X$36:$X$66</c:f>
              <c:numCache>
                <c:formatCode>General</c:formatCode>
                <c:ptCount val="31"/>
                <c:pt idx="0">
                  <c:v>200000000</c:v>
                </c:pt>
                <c:pt idx="1">
                  <c:v>200000000</c:v>
                </c:pt>
                <c:pt idx="2">
                  <c:v>200000000</c:v>
                </c:pt>
                <c:pt idx="3">
                  <c:v>200000000</c:v>
                </c:pt>
                <c:pt idx="4">
                  <c:v>200000000</c:v>
                </c:pt>
                <c:pt idx="5">
                  <c:v>200000000</c:v>
                </c:pt>
                <c:pt idx="6">
                  <c:v>200000000</c:v>
                </c:pt>
                <c:pt idx="7">
                  <c:v>200000000</c:v>
                </c:pt>
                <c:pt idx="8">
                  <c:v>200000000</c:v>
                </c:pt>
                <c:pt idx="9">
                  <c:v>200000000</c:v>
                </c:pt>
                <c:pt idx="10">
                  <c:v>200000000</c:v>
                </c:pt>
                <c:pt idx="11">
                  <c:v>200000000</c:v>
                </c:pt>
                <c:pt idx="12">
                  <c:v>200000000</c:v>
                </c:pt>
                <c:pt idx="13">
                  <c:v>200000000</c:v>
                </c:pt>
                <c:pt idx="14">
                  <c:v>200000000</c:v>
                </c:pt>
                <c:pt idx="15">
                  <c:v>200000000</c:v>
                </c:pt>
                <c:pt idx="16">
                  <c:v>200000000</c:v>
                </c:pt>
                <c:pt idx="17">
                  <c:v>200000000</c:v>
                </c:pt>
                <c:pt idx="18">
                  <c:v>200000000</c:v>
                </c:pt>
                <c:pt idx="19">
                  <c:v>200000000</c:v>
                </c:pt>
                <c:pt idx="20">
                  <c:v>200000000</c:v>
                </c:pt>
                <c:pt idx="21">
                  <c:v>200000000</c:v>
                </c:pt>
                <c:pt idx="22">
                  <c:v>200000000</c:v>
                </c:pt>
                <c:pt idx="23">
                  <c:v>200000000</c:v>
                </c:pt>
                <c:pt idx="24">
                  <c:v>200000000</c:v>
                </c:pt>
                <c:pt idx="25">
                  <c:v>200000000</c:v>
                </c:pt>
                <c:pt idx="26">
                  <c:v>200000000</c:v>
                </c:pt>
                <c:pt idx="27">
                  <c:v>200000000</c:v>
                </c:pt>
                <c:pt idx="28">
                  <c:v>200000000</c:v>
                </c:pt>
                <c:pt idx="29">
                  <c:v>200000000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34-FB0C-44AB-8A41-A0761F115C2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69403056"/>
        <c:axId val="569404040"/>
        <c:extLst/>
      </c:lineChart>
      <c:dateAx>
        <c:axId val="569403056"/>
        <c:scaling>
          <c:orientation val="minMax"/>
          <c:min val="45383"/>
        </c:scaling>
        <c:delete val="0"/>
        <c:axPos val="b"/>
        <c:numFmt formatCode="d" sourceLinked="0"/>
        <c:majorTickMark val="none"/>
        <c:minorTickMark val="cross"/>
        <c:tickLblPos val="low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569404040"/>
        <c:crosses val="autoZero"/>
        <c:auto val="0"/>
        <c:lblOffset val="100"/>
        <c:baseTimeUnit val="days"/>
        <c:majorUnit val="7"/>
        <c:majorTimeUnit val="days"/>
      </c:dateAx>
      <c:valAx>
        <c:axId val="569404040"/>
        <c:scaling>
          <c:orientation val="minMax"/>
          <c:max val="220000000.00000003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569403056"/>
        <c:crossesAt val="43466"/>
        <c:crossBetween val="between"/>
        <c:majorUnit val="40000000"/>
        <c:dispUnits>
          <c:builtInUnit val="millions"/>
        </c:dispUnits>
      </c:valAx>
      <c:spPr>
        <a:noFill/>
        <a:ln w="25400">
          <a:noFill/>
        </a:ln>
        <a:effectLst/>
      </c:spPr>
    </c:plotArea>
    <c:legend>
      <c:legendPos val="b"/>
      <c:legendEntry>
        <c:idx val="2"/>
        <c:delete val="1"/>
      </c:legendEntry>
      <c:legendEntry>
        <c:idx val="3"/>
        <c:delete val="1"/>
      </c:legendEntry>
      <c:legendEntry>
        <c:idx val="5"/>
        <c:delete val="1"/>
      </c:legendEntry>
      <c:legendEntry>
        <c:idx val="6"/>
        <c:delete val="1"/>
      </c:legendEntry>
      <c:legendEntry>
        <c:idx val="8"/>
        <c:delete val="1"/>
      </c:legendEntry>
      <c:legendEntry>
        <c:idx val="9"/>
        <c:delete val="1"/>
      </c:legendEntry>
      <c:legendEntry>
        <c:idx val="10"/>
        <c:delete val="1"/>
      </c:legendEntry>
      <c:legendEntry>
        <c:idx val="11"/>
        <c:delete val="1"/>
      </c:legendEntry>
      <c:legendEntry>
        <c:idx val="12"/>
        <c:delete val="1"/>
      </c:legendEntry>
      <c:layout>
        <c:manualLayout>
          <c:xMode val="edge"/>
          <c:yMode val="edge"/>
          <c:x val="0.21534475194753666"/>
          <c:y val="0.85122575833085734"/>
          <c:w val="0.60629044783033237"/>
          <c:h val="6.56488380260296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pt-PT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317822682186069"/>
          <c:y val="0.14814814814814814"/>
          <c:w val="0.78626610300672817"/>
          <c:h val="0.62384149897929431"/>
        </c:manualLayout>
      </c:layout>
      <c:areaChart>
        <c:grouping val="standard"/>
        <c:varyColors val="0"/>
        <c:ser>
          <c:idx val="0"/>
          <c:order val="0"/>
          <c:tx>
            <c:strRef>
              <c:f>'TGNL_Utilização das capacidades'!$AI$420</c:f>
              <c:strCache>
                <c:ptCount val="1"/>
                <c:pt idx="0">
                  <c:v>CTM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  <a:effectLst/>
          </c:spPr>
          <c:cat>
            <c:strRef>
              <c:f>'TGNL_Utilização das capacidades'!$AH$421:$AH$432</c:f>
              <c:strCache>
                <c:ptCount val="12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Set</c:v>
                </c:pt>
                <c:pt idx="9">
                  <c:v>Out</c:v>
                </c:pt>
                <c:pt idx="10">
                  <c:v>Nov</c:v>
                </c:pt>
                <c:pt idx="11">
                  <c:v>Dez</c:v>
                </c:pt>
              </c:strCache>
            </c:strRef>
          </c:cat>
          <c:val>
            <c:numRef>
              <c:f>'TGNL_Utilização das capacidades'!$AI$421:$AI$432</c:f>
              <c:numCache>
                <c:formatCode>#,##0</c:formatCode>
                <c:ptCount val="12"/>
                <c:pt idx="0">
                  <c:v>6200000000</c:v>
                </c:pt>
                <c:pt idx="1">
                  <c:v>5800000000</c:v>
                </c:pt>
                <c:pt idx="2">
                  <c:v>6200000000</c:v>
                </c:pt>
                <c:pt idx="3">
                  <c:v>6000000000</c:v>
                </c:pt>
                <c:pt idx="4">
                  <c:v>6200000000</c:v>
                </c:pt>
                <c:pt idx="5">
                  <c:v>6000000000</c:v>
                </c:pt>
                <c:pt idx="6">
                  <c:v>6200000000</c:v>
                </c:pt>
                <c:pt idx="7">
                  <c:v>6200000000</c:v>
                </c:pt>
                <c:pt idx="8">
                  <c:v>6000000000</c:v>
                </c:pt>
                <c:pt idx="9">
                  <c:v>6200000000</c:v>
                </c:pt>
                <c:pt idx="10">
                  <c:v>6000000000</c:v>
                </c:pt>
                <c:pt idx="11">
                  <c:v>6000000000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668-4ED0-8F3A-1679001978FB}"/>
            </c:ext>
          </c:extLst>
        </c:ser>
        <c:ser>
          <c:idx val="1"/>
          <c:order val="1"/>
          <c:tx>
            <c:strRef>
              <c:f>'TGNL_Utilização das capacidades'!$AR$420</c:f>
              <c:strCache>
                <c:ptCount val="1"/>
                <c:pt idx="0">
                  <c:v>Contratação</c:v>
                </c:pt>
              </c:strCache>
            </c:strRef>
          </c:tx>
          <c:spPr>
            <a:solidFill>
              <a:schemeClr val="accent1">
                <a:alpha val="40000"/>
              </a:schemeClr>
            </a:solidFill>
            <a:ln>
              <a:noFill/>
            </a:ln>
            <a:effectLst/>
          </c:spPr>
          <c:cat>
            <c:strRef>
              <c:f>'TGNL_Utilização das capacidades'!$AH$421:$AH$432</c:f>
              <c:strCache>
                <c:ptCount val="12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Set</c:v>
                </c:pt>
                <c:pt idx="9">
                  <c:v>Out</c:v>
                </c:pt>
                <c:pt idx="10">
                  <c:v>Nov</c:v>
                </c:pt>
                <c:pt idx="11">
                  <c:v>Dez</c:v>
                </c:pt>
              </c:strCache>
            </c:strRef>
          </c:cat>
          <c:val>
            <c:numRef>
              <c:f>'TGNL_Utilização das capacidades'!$AR$421:$AR$424</c:f>
              <c:numCache>
                <c:formatCode>#,##0</c:formatCode>
                <c:ptCount val="4"/>
                <c:pt idx="0">
                  <c:v>6206705600</c:v>
                </c:pt>
                <c:pt idx="1">
                  <c:v>5814356668</c:v>
                </c:pt>
                <c:pt idx="2">
                  <c:v>6204878528</c:v>
                </c:pt>
                <c:pt idx="3">
                  <c:v>6002039168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668-4ED0-8F3A-1679001978FB}"/>
            </c:ext>
          </c:extLst>
        </c:ser>
        <c:ser>
          <c:idx val="4"/>
          <c:order val="4"/>
          <c:tx>
            <c:strRef>
              <c:f>'TGNL_Utilização das capacidades'!$AI$420</c:f>
              <c:strCache>
                <c:ptCount val="1"/>
                <c:pt idx="0">
                  <c:v>CTM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noFill/>
            </a:ln>
            <a:effectLst/>
          </c:spPr>
          <c:cat>
            <c:strRef>
              <c:f>'TGNL_Utilização das capacidades'!$AH$421:$AH$432</c:f>
              <c:strCache>
                <c:ptCount val="12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Set</c:v>
                </c:pt>
                <c:pt idx="9">
                  <c:v>Out</c:v>
                </c:pt>
                <c:pt idx="10">
                  <c:v>Nov</c:v>
                </c:pt>
                <c:pt idx="11">
                  <c:v>Dez</c:v>
                </c:pt>
              </c:strCache>
            </c:strRef>
          </c:cat>
          <c:val>
            <c:numRef>
              <c:f>'TGNL_Utilização das capacidades'!$AN$421:$AN$432</c:f>
              <c:numCache>
                <c:formatCode>#,##0</c:formatCode>
                <c:ptCount val="12"/>
                <c:pt idx="0">
                  <c:v>-155000000</c:v>
                </c:pt>
                <c:pt idx="1">
                  <c:v>-145000000</c:v>
                </c:pt>
                <c:pt idx="2">
                  <c:v>-155000000</c:v>
                </c:pt>
                <c:pt idx="3">
                  <c:v>-150000000</c:v>
                </c:pt>
                <c:pt idx="4">
                  <c:v>-155000000</c:v>
                </c:pt>
                <c:pt idx="5">
                  <c:v>-150000000</c:v>
                </c:pt>
                <c:pt idx="6">
                  <c:v>-155000000</c:v>
                </c:pt>
                <c:pt idx="7">
                  <c:v>-155000000</c:v>
                </c:pt>
                <c:pt idx="8">
                  <c:v>-150000000</c:v>
                </c:pt>
                <c:pt idx="9">
                  <c:v>-155000000</c:v>
                </c:pt>
                <c:pt idx="10">
                  <c:v>-150000000</c:v>
                </c:pt>
                <c:pt idx="11">
                  <c:v>-150000000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668-4ED0-8F3A-1679001978FB}"/>
            </c:ext>
          </c:extLst>
        </c:ser>
        <c:ser>
          <c:idx val="5"/>
          <c:order val="5"/>
          <c:tx>
            <c:strRef>
              <c:f>'TGNL_Utilização das capacidades'!$AJ$420</c:f>
              <c:strCache>
                <c:ptCount val="1"/>
                <c:pt idx="0">
                  <c:v>Contratação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cat>
            <c:strRef>
              <c:f>'TGNL_Utilização das capacidades'!$AH$421:$AH$432</c:f>
              <c:strCache>
                <c:ptCount val="12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Set</c:v>
                </c:pt>
                <c:pt idx="9">
                  <c:v>Out</c:v>
                </c:pt>
                <c:pt idx="10">
                  <c:v>Nov</c:v>
                </c:pt>
                <c:pt idx="11">
                  <c:v>Dez</c:v>
                </c:pt>
              </c:strCache>
            </c:strRef>
          </c:cat>
          <c:val>
            <c:numRef>
              <c:f>'TGNL_Utilização das capacidades'!$AO$421:$AO$424</c:f>
              <c:numCache>
                <c:formatCode>#,##0</c:formatCode>
                <c:ptCount val="4"/>
                <c:pt idx="0">
                  <c:v>-67089640</c:v>
                </c:pt>
                <c:pt idx="1">
                  <c:v>-119053131</c:v>
                </c:pt>
                <c:pt idx="2">
                  <c:v>-98024701</c:v>
                </c:pt>
                <c:pt idx="3">
                  <c:v>-97863227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668-4ED0-8F3A-1679001978F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91551152"/>
        <c:axId val="891558368"/>
      </c:areaChart>
      <c:barChart>
        <c:barDir val="col"/>
        <c:grouping val="clustered"/>
        <c:varyColors val="0"/>
        <c:ser>
          <c:idx val="2"/>
          <c:order val="2"/>
          <c:tx>
            <c:strRef>
              <c:f>'TGNL_Utilização das capacidades'!$AK$420</c:f>
              <c:strCache>
                <c:ptCount val="1"/>
                <c:pt idx="0">
                  <c:v>Utilização</c:v>
                </c:pt>
              </c:strCache>
            </c:strRef>
          </c:tx>
          <c:spPr>
            <a:solidFill>
              <a:srgbClr val="A9D18E"/>
            </a:solidFill>
            <a:ln>
              <a:solidFill>
                <a:srgbClr val="54822B"/>
              </a:solidFill>
            </a:ln>
            <a:effectLst/>
          </c:spPr>
          <c:invertIfNegative val="0"/>
          <c:cat>
            <c:strRef>
              <c:f>'TGNL_Utilização das capacidades'!$AH$421:$AH$424</c:f>
              <c:strCache>
                <c:ptCount val="4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</c:strCache>
            </c:strRef>
          </c:cat>
          <c:val>
            <c:numRef>
              <c:f>'TGNL_Utilização das capacidades'!$AK$421:$AK$432</c:f>
              <c:numCache>
                <c:formatCode>#,##0</c:formatCode>
                <c:ptCount val="12"/>
                <c:pt idx="0">
                  <c:v>4007189942</c:v>
                </c:pt>
                <c:pt idx="1">
                  <c:v>3855365788</c:v>
                </c:pt>
                <c:pt idx="2">
                  <c:v>3311120690</c:v>
                </c:pt>
                <c:pt idx="3">
                  <c:v>3618665940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668-4ED0-8F3A-1679001978FB}"/>
            </c:ext>
          </c:extLst>
        </c:ser>
        <c:ser>
          <c:idx val="6"/>
          <c:order val="6"/>
          <c:tx>
            <c:strRef>
              <c:f>'TGNL_Utilização das capacidades'!$AP$420</c:f>
              <c:strCache>
                <c:ptCount val="1"/>
                <c:pt idx="0">
                  <c:v>Utilização</c:v>
                </c:pt>
              </c:strCache>
            </c:strRef>
          </c:tx>
          <c:spPr>
            <a:solidFill>
              <a:srgbClr val="A9D18E"/>
            </a:solidFill>
            <a:ln>
              <a:solidFill>
                <a:srgbClr val="54822B"/>
              </a:solidFill>
            </a:ln>
            <a:effectLst/>
          </c:spPr>
          <c:invertIfNegative val="0"/>
          <c:cat>
            <c:strRef>
              <c:f>'TGNL_Utilização das capacidades'!$AH$421:$AH$424</c:f>
              <c:strCache>
                <c:ptCount val="4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</c:strCache>
            </c:strRef>
          </c:cat>
          <c:val>
            <c:numRef>
              <c:f>'TGNL_Utilização das capacidades'!$AP$421:$AP$424</c:f>
              <c:numCache>
                <c:formatCode>#,##0</c:formatCode>
                <c:ptCount val="4"/>
                <c:pt idx="0">
                  <c:v>-40393984</c:v>
                </c:pt>
                <c:pt idx="1">
                  <c:v>-52151000</c:v>
                </c:pt>
                <c:pt idx="2">
                  <c:v>-52421751</c:v>
                </c:pt>
                <c:pt idx="3">
                  <c:v>-40526667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8668-4ED0-8F3A-1679001978F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891551152"/>
        <c:axId val="891558368"/>
      </c:barChart>
      <c:lineChart>
        <c:grouping val="standard"/>
        <c:varyColors val="0"/>
        <c:ser>
          <c:idx val="3"/>
          <c:order val="3"/>
          <c:tx>
            <c:strRef>
              <c:f>'TGNL_Utilização das capacidades'!$AL$419</c:f>
              <c:strCache>
                <c:ptCount val="1"/>
                <c:pt idx="0">
                  <c:v>Físico Entrada</c:v>
                </c:pt>
              </c:strCache>
            </c:strRef>
          </c:tx>
          <c:spPr>
            <a:ln w="28575" cap="rnd">
              <a:solidFill>
                <a:srgbClr val="FFC000"/>
              </a:solidFill>
              <a:round/>
            </a:ln>
            <a:effectLst/>
          </c:spPr>
          <c:marker>
            <c:symbol val="none"/>
          </c:marker>
          <c:cat>
            <c:strRef>
              <c:f>'TGNL_Utilização das capacidades'!$B$91:$B$102</c:f>
              <c:strCache>
                <c:ptCount val="12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Set</c:v>
                </c:pt>
                <c:pt idx="9">
                  <c:v>Out</c:v>
                </c:pt>
                <c:pt idx="10">
                  <c:v>Nov</c:v>
                </c:pt>
                <c:pt idx="11">
                  <c:v>Dez</c:v>
                </c:pt>
              </c:strCache>
            </c:strRef>
          </c:cat>
          <c:val>
            <c:numRef>
              <c:f>'TGNL_Utilização das capacidades'!$AL$421:$AL$424</c:f>
              <c:numCache>
                <c:formatCode>#,##0</c:formatCode>
                <c:ptCount val="4"/>
                <c:pt idx="0">
                  <c:v>3975104982</c:v>
                </c:pt>
                <c:pt idx="1">
                  <c:v>3795393024</c:v>
                </c:pt>
                <c:pt idx="2">
                  <c:v>3189086915</c:v>
                </c:pt>
                <c:pt idx="3">
                  <c:v>3597205080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8668-4ED0-8F3A-1679001978F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91551152"/>
        <c:axId val="891558368"/>
      </c:lineChart>
      <c:catAx>
        <c:axId val="8915511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891558368"/>
        <c:crosses val="autoZero"/>
        <c:auto val="1"/>
        <c:lblAlgn val="ctr"/>
        <c:lblOffset val="100"/>
        <c:noMultiLvlLbl val="0"/>
      </c:catAx>
      <c:valAx>
        <c:axId val="891558368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891551152"/>
        <c:crosses val="autoZero"/>
        <c:crossBetween val="between"/>
        <c:dispUnits>
          <c:builtInUnit val="millions"/>
        </c:dispUnits>
      </c:valAx>
      <c:spPr>
        <a:noFill/>
        <a:ln>
          <a:noFill/>
        </a:ln>
        <a:effectLst/>
      </c:spPr>
    </c:plotArea>
    <c:legend>
      <c:legendPos val="b"/>
      <c:legendEntry>
        <c:idx val="2"/>
        <c:delete val="1"/>
      </c:legendEntry>
      <c:legendEntry>
        <c:idx val="3"/>
        <c:delete val="1"/>
      </c:legendEntry>
      <c:legendEntry>
        <c:idx val="5"/>
        <c:delete val="1"/>
      </c:legendEntry>
      <c:layout>
        <c:manualLayout>
          <c:xMode val="edge"/>
          <c:yMode val="edge"/>
          <c:x val="6.9055344453988823E-2"/>
          <c:y val="0.90090771661450197"/>
          <c:w val="0.89999987496452116"/>
          <c:h val="7.310099899309355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pt-PT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828275408230414"/>
          <c:y val="4.266449648214804E-2"/>
          <c:w val="0.88369358615306914"/>
          <c:h val="0.77552335312537135"/>
        </c:manualLayout>
      </c:layout>
      <c:areaChart>
        <c:grouping val="standard"/>
        <c:varyColors val="0"/>
        <c:ser>
          <c:idx val="0"/>
          <c:order val="0"/>
          <c:tx>
            <c:strRef>
              <c:f>'CSSG_AS (2)'!$C$35</c:f>
              <c:strCache>
                <c:ptCount val="1"/>
                <c:pt idx="0">
                  <c:v>CTM</c:v>
                </c:pt>
              </c:strCache>
            </c:strRef>
          </c:tx>
          <c:spPr>
            <a:solidFill>
              <a:schemeClr val="bg1">
                <a:lumMod val="75000"/>
                <a:alpha val="50000"/>
              </a:schemeClr>
            </a:solidFill>
            <a:ln w="19050">
              <a:noFill/>
            </a:ln>
            <a:effectLst/>
          </c:spPr>
          <c:cat>
            <c:numRef>
              <c:f>'CSSG_AS (2)'!$B$36:$B$66</c:f>
              <c:numCache>
                <c:formatCode>m/d/yyyy</c:formatCode>
                <c:ptCount val="31"/>
                <c:pt idx="0">
                  <c:v>45352</c:v>
                </c:pt>
                <c:pt idx="1">
                  <c:v>45353</c:v>
                </c:pt>
                <c:pt idx="2">
                  <c:v>45354</c:v>
                </c:pt>
                <c:pt idx="3">
                  <c:v>45355</c:v>
                </c:pt>
                <c:pt idx="4">
                  <c:v>45356</c:v>
                </c:pt>
                <c:pt idx="5">
                  <c:v>45357</c:v>
                </c:pt>
                <c:pt idx="6">
                  <c:v>45358</c:v>
                </c:pt>
                <c:pt idx="7">
                  <c:v>45359</c:v>
                </c:pt>
                <c:pt idx="8">
                  <c:v>45360</c:v>
                </c:pt>
                <c:pt idx="9">
                  <c:v>45361</c:v>
                </c:pt>
                <c:pt idx="10">
                  <c:v>45362</c:v>
                </c:pt>
                <c:pt idx="11">
                  <c:v>45363</c:v>
                </c:pt>
                <c:pt idx="12">
                  <c:v>45364</c:v>
                </c:pt>
                <c:pt idx="13">
                  <c:v>45365</c:v>
                </c:pt>
                <c:pt idx="14">
                  <c:v>45366</c:v>
                </c:pt>
                <c:pt idx="15">
                  <c:v>45367</c:v>
                </c:pt>
                <c:pt idx="16">
                  <c:v>45368</c:v>
                </c:pt>
                <c:pt idx="17">
                  <c:v>45369</c:v>
                </c:pt>
                <c:pt idx="18">
                  <c:v>45370</c:v>
                </c:pt>
                <c:pt idx="19">
                  <c:v>45371</c:v>
                </c:pt>
                <c:pt idx="20">
                  <c:v>45372</c:v>
                </c:pt>
                <c:pt idx="21">
                  <c:v>45373</c:v>
                </c:pt>
                <c:pt idx="22">
                  <c:v>45374</c:v>
                </c:pt>
                <c:pt idx="23">
                  <c:v>45375</c:v>
                </c:pt>
                <c:pt idx="24">
                  <c:v>45376</c:v>
                </c:pt>
                <c:pt idx="25">
                  <c:v>45377</c:v>
                </c:pt>
                <c:pt idx="26">
                  <c:v>45378</c:v>
                </c:pt>
                <c:pt idx="27">
                  <c:v>45379</c:v>
                </c:pt>
                <c:pt idx="28">
                  <c:v>45380</c:v>
                </c:pt>
                <c:pt idx="29">
                  <c:v>45381</c:v>
                </c:pt>
                <c:pt idx="30">
                  <c:v>45382</c:v>
                </c:pt>
              </c:numCache>
            </c:numRef>
          </c:cat>
          <c:val>
            <c:numRef>
              <c:f>'CSSG_AS (2)'!$C$36:$C$66</c:f>
              <c:numCache>
                <c:formatCode>General</c:formatCode>
                <c:ptCount val="31"/>
                <c:pt idx="0">
                  <c:v>85680000</c:v>
                </c:pt>
                <c:pt idx="1">
                  <c:v>85680000</c:v>
                </c:pt>
                <c:pt idx="2">
                  <c:v>85680000</c:v>
                </c:pt>
                <c:pt idx="3">
                  <c:v>85680000</c:v>
                </c:pt>
                <c:pt idx="4">
                  <c:v>85680000</c:v>
                </c:pt>
                <c:pt idx="5">
                  <c:v>85680000</c:v>
                </c:pt>
                <c:pt idx="6">
                  <c:v>85680000</c:v>
                </c:pt>
                <c:pt idx="7">
                  <c:v>85680000</c:v>
                </c:pt>
                <c:pt idx="8">
                  <c:v>85680000</c:v>
                </c:pt>
                <c:pt idx="9">
                  <c:v>85680000</c:v>
                </c:pt>
                <c:pt idx="10">
                  <c:v>85680000</c:v>
                </c:pt>
                <c:pt idx="11">
                  <c:v>85680000</c:v>
                </c:pt>
                <c:pt idx="12">
                  <c:v>53550000</c:v>
                </c:pt>
                <c:pt idx="13">
                  <c:v>85680000</c:v>
                </c:pt>
                <c:pt idx="14">
                  <c:v>85680000</c:v>
                </c:pt>
                <c:pt idx="15">
                  <c:v>85680000</c:v>
                </c:pt>
                <c:pt idx="16">
                  <c:v>85680000</c:v>
                </c:pt>
                <c:pt idx="17">
                  <c:v>85680000</c:v>
                </c:pt>
                <c:pt idx="18">
                  <c:v>85680000</c:v>
                </c:pt>
                <c:pt idx="19">
                  <c:v>53550000</c:v>
                </c:pt>
                <c:pt idx="20">
                  <c:v>85680000</c:v>
                </c:pt>
                <c:pt idx="21">
                  <c:v>85680000</c:v>
                </c:pt>
                <c:pt idx="22">
                  <c:v>85680000</c:v>
                </c:pt>
                <c:pt idx="23">
                  <c:v>85680000</c:v>
                </c:pt>
                <c:pt idx="24">
                  <c:v>85680000</c:v>
                </c:pt>
                <c:pt idx="25">
                  <c:v>85680000</c:v>
                </c:pt>
                <c:pt idx="26">
                  <c:v>85680000</c:v>
                </c:pt>
                <c:pt idx="27">
                  <c:v>85680000</c:v>
                </c:pt>
                <c:pt idx="28">
                  <c:v>85680000</c:v>
                </c:pt>
                <c:pt idx="29">
                  <c:v>82110000</c:v>
                </c:pt>
                <c:pt idx="30">
                  <c:v>85680000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CF0-4B1D-97F7-54866EA58737}"/>
            </c:ext>
          </c:extLst>
        </c:ser>
        <c:ser>
          <c:idx val="8"/>
          <c:order val="1"/>
          <c:spPr>
            <a:solidFill>
              <a:schemeClr val="bg1">
                <a:lumMod val="75000"/>
                <a:alpha val="50000"/>
              </a:schemeClr>
            </a:solidFill>
            <a:ln>
              <a:noFill/>
            </a:ln>
            <a:effectLst/>
          </c:spPr>
          <c:cat>
            <c:numRef>
              <c:f>'CSSG_AS (2)'!$B$36:$B$66</c:f>
              <c:numCache>
                <c:formatCode>m/d/yyyy</c:formatCode>
                <c:ptCount val="31"/>
                <c:pt idx="0">
                  <c:v>45352</c:v>
                </c:pt>
                <c:pt idx="1">
                  <c:v>45353</c:v>
                </c:pt>
                <c:pt idx="2">
                  <c:v>45354</c:v>
                </c:pt>
                <c:pt idx="3">
                  <c:v>45355</c:v>
                </c:pt>
                <c:pt idx="4">
                  <c:v>45356</c:v>
                </c:pt>
                <c:pt idx="5">
                  <c:v>45357</c:v>
                </c:pt>
                <c:pt idx="6">
                  <c:v>45358</c:v>
                </c:pt>
                <c:pt idx="7">
                  <c:v>45359</c:v>
                </c:pt>
                <c:pt idx="8">
                  <c:v>45360</c:v>
                </c:pt>
                <c:pt idx="9">
                  <c:v>45361</c:v>
                </c:pt>
                <c:pt idx="10">
                  <c:v>45362</c:v>
                </c:pt>
                <c:pt idx="11">
                  <c:v>45363</c:v>
                </c:pt>
                <c:pt idx="12">
                  <c:v>45364</c:v>
                </c:pt>
                <c:pt idx="13">
                  <c:v>45365</c:v>
                </c:pt>
                <c:pt idx="14">
                  <c:v>45366</c:v>
                </c:pt>
                <c:pt idx="15">
                  <c:v>45367</c:v>
                </c:pt>
                <c:pt idx="16">
                  <c:v>45368</c:v>
                </c:pt>
                <c:pt idx="17">
                  <c:v>45369</c:v>
                </c:pt>
                <c:pt idx="18">
                  <c:v>45370</c:v>
                </c:pt>
                <c:pt idx="19">
                  <c:v>45371</c:v>
                </c:pt>
                <c:pt idx="20">
                  <c:v>45372</c:v>
                </c:pt>
                <c:pt idx="21">
                  <c:v>45373</c:v>
                </c:pt>
                <c:pt idx="22">
                  <c:v>45374</c:v>
                </c:pt>
                <c:pt idx="23">
                  <c:v>45375</c:v>
                </c:pt>
                <c:pt idx="24">
                  <c:v>45376</c:v>
                </c:pt>
                <c:pt idx="25">
                  <c:v>45377</c:v>
                </c:pt>
                <c:pt idx="26">
                  <c:v>45378</c:v>
                </c:pt>
                <c:pt idx="27">
                  <c:v>45379</c:v>
                </c:pt>
                <c:pt idx="28">
                  <c:v>45380</c:v>
                </c:pt>
                <c:pt idx="29">
                  <c:v>45381</c:v>
                </c:pt>
                <c:pt idx="30">
                  <c:v>45382</c:v>
                </c:pt>
              </c:numCache>
            </c:numRef>
          </c:cat>
          <c:val>
            <c:numRef>
              <c:f>'CSSG_AS (2)'!$J$36:$J$66</c:f>
              <c:numCache>
                <c:formatCode>General</c:formatCode>
                <c:ptCount val="31"/>
                <c:pt idx="0">
                  <c:v>-24000000</c:v>
                </c:pt>
                <c:pt idx="1">
                  <c:v>-24000000</c:v>
                </c:pt>
                <c:pt idx="2">
                  <c:v>-24000000</c:v>
                </c:pt>
                <c:pt idx="3">
                  <c:v>-24000000</c:v>
                </c:pt>
                <c:pt idx="4">
                  <c:v>-24000000</c:v>
                </c:pt>
                <c:pt idx="5">
                  <c:v>-24000000</c:v>
                </c:pt>
                <c:pt idx="6">
                  <c:v>-24000000</c:v>
                </c:pt>
                <c:pt idx="7">
                  <c:v>-24000000</c:v>
                </c:pt>
                <c:pt idx="8">
                  <c:v>-24000000</c:v>
                </c:pt>
                <c:pt idx="9">
                  <c:v>-24000000</c:v>
                </c:pt>
                <c:pt idx="10">
                  <c:v>-24000000</c:v>
                </c:pt>
                <c:pt idx="11">
                  <c:v>-24000000</c:v>
                </c:pt>
                <c:pt idx="12">
                  <c:v>-15000000</c:v>
                </c:pt>
                <c:pt idx="13">
                  <c:v>-24000000</c:v>
                </c:pt>
                <c:pt idx="14">
                  <c:v>-24000000</c:v>
                </c:pt>
                <c:pt idx="15">
                  <c:v>-24000000</c:v>
                </c:pt>
                <c:pt idx="16">
                  <c:v>-24000000</c:v>
                </c:pt>
                <c:pt idx="17">
                  <c:v>-24000000</c:v>
                </c:pt>
                <c:pt idx="18">
                  <c:v>-24000000</c:v>
                </c:pt>
                <c:pt idx="19">
                  <c:v>-15000000</c:v>
                </c:pt>
                <c:pt idx="20">
                  <c:v>-24000000</c:v>
                </c:pt>
                <c:pt idx="21">
                  <c:v>-24000000</c:v>
                </c:pt>
                <c:pt idx="22">
                  <c:v>-24000000</c:v>
                </c:pt>
                <c:pt idx="23">
                  <c:v>-24000000</c:v>
                </c:pt>
                <c:pt idx="24">
                  <c:v>-24000000</c:v>
                </c:pt>
                <c:pt idx="25">
                  <c:v>-24000000</c:v>
                </c:pt>
                <c:pt idx="26">
                  <c:v>-24000000</c:v>
                </c:pt>
                <c:pt idx="27">
                  <c:v>-24000000</c:v>
                </c:pt>
                <c:pt idx="28">
                  <c:v>-24000000</c:v>
                </c:pt>
                <c:pt idx="29">
                  <c:v>-23000000</c:v>
                </c:pt>
                <c:pt idx="30">
                  <c:v>-24000000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CF0-4B1D-97F7-54866EA58737}"/>
            </c:ext>
          </c:extLst>
        </c:ser>
        <c:ser>
          <c:idx val="1"/>
          <c:order val="2"/>
          <c:tx>
            <c:strRef>
              <c:f>'CSSG_AS (2)'!$F$35</c:f>
              <c:strCache>
                <c:ptCount val="1"/>
                <c:pt idx="0">
                  <c:v>Contratação</c:v>
                </c:pt>
              </c:strCache>
            </c:strRef>
          </c:tx>
          <c:spPr>
            <a:solidFill>
              <a:srgbClr val="4F81BD">
                <a:alpha val="40000"/>
              </a:srgbClr>
            </a:solidFill>
            <a:ln>
              <a:noFill/>
            </a:ln>
            <a:effectLst/>
          </c:spPr>
          <c:cat>
            <c:numRef>
              <c:f>'CSSG_AS (2)'!$B$36:$B$66</c:f>
              <c:numCache>
                <c:formatCode>m/d/yyyy</c:formatCode>
                <c:ptCount val="31"/>
                <c:pt idx="0">
                  <c:v>45352</c:v>
                </c:pt>
                <c:pt idx="1">
                  <c:v>45353</c:v>
                </c:pt>
                <c:pt idx="2">
                  <c:v>45354</c:v>
                </c:pt>
                <c:pt idx="3">
                  <c:v>45355</c:v>
                </c:pt>
                <c:pt idx="4">
                  <c:v>45356</c:v>
                </c:pt>
                <c:pt idx="5">
                  <c:v>45357</c:v>
                </c:pt>
                <c:pt idx="6">
                  <c:v>45358</c:v>
                </c:pt>
                <c:pt idx="7">
                  <c:v>45359</c:v>
                </c:pt>
                <c:pt idx="8">
                  <c:v>45360</c:v>
                </c:pt>
                <c:pt idx="9">
                  <c:v>45361</c:v>
                </c:pt>
                <c:pt idx="10">
                  <c:v>45362</c:v>
                </c:pt>
                <c:pt idx="11">
                  <c:v>45363</c:v>
                </c:pt>
                <c:pt idx="12">
                  <c:v>45364</c:v>
                </c:pt>
                <c:pt idx="13">
                  <c:v>45365</c:v>
                </c:pt>
                <c:pt idx="14">
                  <c:v>45366</c:v>
                </c:pt>
                <c:pt idx="15">
                  <c:v>45367</c:v>
                </c:pt>
                <c:pt idx="16">
                  <c:v>45368</c:v>
                </c:pt>
                <c:pt idx="17">
                  <c:v>45369</c:v>
                </c:pt>
                <c:pt idx="18">
                  <c:v>45370</c:v>
                </c:pt>
                <c:pt idx="19">
                  <c:v>45371</c:v>
                </c:pt>
                <c:pt idx="20">
                  <c:v>45372</c:v>
                </c:pt>
                <c:pt idx="21">
                  <c:v>45373</c:v>
                </c:pt>
                <c:pt idx="22">
                  <c:v>45374</c:v>
                </c:pt>
                <c:pt idx="23">
                  <c:v>45375</c:v>
                </c:pt>
                <c:pt idx="24">
                  <c:v>45376</c:v>
                </c:pt>
                <c:pt idx="25">
                  <c:v>45377</c:v>
                </c:pt>
                <c:pt idx="26">
                  <c:v>45378</c:v>
                </c:pt>
                <c:pt idx="27">
                  <c:v>45379</c:v>
                </c:pt>
                <c:pt idx="28">
                  <c:v>45380</c:v>
                </c:pt>
                <c:pt idx="29">
                  <c:v>45381</c:v>
                </c:pt>
                <c:pt idx="30">
                  <c:v>45382</c:v>
                </c:pt>
              </c:numCache>
            </c:numRef>
          </c:cat>
          <c:val>
            <c:numRef>
              <c:f>'CSSG_AS (2)'!$F$36:$F$66</c:f>
              <c:numCache>
                <c:formatCode>General</c:formatCode>
                <c:ptCount val="31"/>
                <c:pt idx="0">
                  <c:v>7575996</c:v>
                </c:pt>
                <c:pt idx="1">
                  <c:v>1716072</c:v>
                </c:pt>
                <c:pt idx="2">
                  <c:v>1500000</c:v>
                </c:pt>
                <c:pt idx="3">
                  <c:v>2505000</c:v>
                </c:pt>
                <c:pt idx="4">
                  <c:v>8599996</c:v>
                </c:pt>
                <c:pt idx="5">
                  <c:v>6840016</c:v>
                </c:pt>
                <c:pt idx="6">
                  <c:v>1296000</c:v>
                </c:pt>
                <c:pt idx="7">
                  <c:v>1900008</c:v>
                </c:pt>
                <c:pt idx="8">
                  <c:v>1500000</c:v>
                </c:pt>
                <c:pt idx="9">
                  <c:v>1500000</c:v>
                </c:pt>
                <c:pt idx="10">
                  <c:v>6390004</c:v>
                </c:pt>
                <c:pt idx="11">
                  <c:v>2700000</c:v>
                </c:pt>
                <c:pt idx="12">
                  <c:v>6960004</c:v>
                </c:pt>
                <c:pt idx="13">
                  <c:v>2049996</c:v>
                </c:pt>
                <c:pt idx="14">
                  <c:v>2400000</c:v>
                </c:pt>
                <c:pt idx="15">
                  <c:v>1500000</c:v>
                </c:pt>
                <c:pt idx="16">
                  <c:v>1500000</c:v>
                </c:pt>
                <c:pt idx="17">
                  <c:v>1800000</c:v>
                </c:pt>
                <c:pt idx="18">
                  <c:v>1599996</c:v>
                </c:pt>
                <c:pt idx="19">
                  <c:v>53550000</c:v>
                </c:pt>
                <c:pt idx="20">
                  <c:v>85680000</c:v>
                </c:pt>
                <c:pt idx="21">
                  <c:v>73008000</c:v>
                </c:pt>
                <c:pt idx="22">
                  <c:v>41580000</c:v>
                </c:pt>
                <c:pt idx="23">
                  <c:v>31500000</c:v>
                </c:pt>
                <c:pt idx="24">
                  <c:v>64128534</c:v>
                </c:pt>
                <c:pt idx="25">
                  <c:v>52116000</c:v>
                </c:pt>
                <c:pt idx="26">
                  <c:v>37556004</c:v>
                </c:pt>
                <c:pt idx="27">
                  <c:v>61500000</c:v>
                </c:pt>
                <c:pt idx="28">
                  <c:v>5500040</c:v>
                </c:pt>
                <c:pt idx="29">
                  <c:v>250000</c:v>
                </c:pt>
                <c:pt idx="3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CF0-4B1D-97F7-54866EA58737}"/>
            </c:ext>
          </c:extLst>
        </c:ser>
        <c:ser>
          <c:idx val="7"/>
          <c:order val="5"/>
          <c:tx>
            <c:strRef>
              <c:f>'CSSG_AS (2)'!$K$35</c:f>
              <c:strCache>
                <c:ptCount val="1"/>
                <c:pt idx="0">
                  <c:v>Contratação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  <a:effectLst/>
          </c:spPr>
          <c:cat>
            <c:numRef>
              <c:f>'CSSG_AS (2)'!$B$36:$B$66</c:f>
              <c:numCache>
                <c:formatCode>m/d/yyyy</c:formatCode>
                <c:ptCount val="31"/>
                <c:pt idx="0">
                  <c:v>45352</c:v>
                </c:pt>
                <c:pt idx="1">
                  <c:v>45353</c:v>
                </c:pt>
                <c:pt idx="2">
                  <c:v>45354</c:v>
                </c:pt>
                <c:pt idx="3">
                  <c:v>45355</c:v>
                </c:pt>
                <c:pt idx="4">
                  <c:v>45356</c:v>
                </c:pt>
                <c:pt idx="5">
                  <c:v>45357</c:v>
                </c:pt>
                <c:pt idx="6">
                  <c:v>45358</c:v>
                </c:pt>
                <c:pt idx="7">
                  <c:v>45359</c:v>
                </c:pt>
                <c:pt idx="8">
                  <c:v>45360</c:v>
                </c:pt>
                <c:pt idx="9">
                  <c:v>45361</c:v>
                </c:pt>
                <c:pt idx="10">
                  <c:v>45362</c:v>
                </c:pt>
                <c:pt idx="11">
                  <c:v>45363</c:v>
                </c:pt>
                <c:pt idx="12">
                  <c:v>45364</c:v>
                </c:pt>
                <c:pt idx="13">
                  <c:v>45365</c:v>
                </c:pt>
                <c:pt idx="14">
                  <c:v>45366</c:v>
                </c:pt>
                <c:pt idx="15">
                  <c:v>45367</c:v>
                </c:pt>
                <c:pt idx="16">
                  <c:v>45368</c:v>
                </c:pt>
                <c:pt idx="17">
                  <c:v>45369</c:v>
                </c:pt>
                <c:pt idx="18">
                  <c:v>45370</c:v>
                </c:pt>
                <c:pt idx="19">
                  <c:v>45371</c:v>
                </c:pt>
                <c:pt idx="20">
                  <c:v>45372</c:v>
                </c:pt>
                <c:pt idx="21">
                  <c:v>45373</c:v>
                </c:pt>
                <c:pt idx="22">
                  <c:v>45374</c:v>
                </c:pt>
                <c:pt idx="23">
                  <c:v>45375</c:v>
                </c:pt>
                <c:pt idx="24">
                  <c:v>45376</c:v>
                </c:pt>
                <c:pt idx="25">
                  <c:v>45377</c:v>
                </c:pt>
                <c:pt idx="26">
                  <c:v>45378</c:v>
                </c:pt>
                <c:pt idx="27">
                  <c:v>45379</c:v>
                </c:pt>
                <c:pt idx="28">
                  <c:v>45380</c:v>
                </c:pt>
                <c:pt idx="29">
                  <c:v>45381</c:v>
                </c:pt>
                <c:pt idx="30">
                  <c:v>45382</c:v>
                </c:pt>
              </c:numCache>
            </c:numRef>
          </c:cat>
          <c:val>
            <c:numRef>
              <c:f>'CSSG_AS (2)'!$K$36:$K$66</c:f>
              <c:numCache>
                <c:formatCode>General</c:formatCode>
                <c:ptCount val="31"/>
                <c:pt idx="0">
                  <c:v>24000000</c:v>
                </c:pt>
                <c:pt idx="1">
                  <c:v>24000000</c:v>
                </c:pt>
                <c:pt idx="2">
                  <c:v>24000000</c:v>
                </c:pt>
                <c:pt idx="3">
                  <c:v>24000000</c:v>
                </c:pt>
                <c:pt idx="4">
                  <c:v>24000000</c:v>
                </c:pt>
                <c:pt idx="5">
                  <c:v>24000000</c:v>
                </c:pt>
                <c:pt idx="6">
                  <c:v>24000000</c:v>
                </c:pt>
                <c:pt idx="7">
                  <c:v>24000000</c:v>
                </c:pt>
                <c:pt idx="8">
                  <c:v>385008</c:v>
                </c:pt>
                <c:pt idx="9">
                  <c:v>0</c:v>
                </c:pt>
                <c:pt idx="10">
                  <c:v>0</c:v>
                </c:pt>
                <c:pt idx="11">
                  <c:v>192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399996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440016</c:v>
                </c:pt>
                <c:pt idx="23">
                  <c:v>1500000</c:v>
                </c:pt>
                <c:pt idx="24">
                  <c:v>280008</c:v>
                </c:pt>
                <c:pt idx="25">
                  <c:v>300000</c:v>
                </c:pt>
                <c:pt idx="26">
                  <c:v>0</c:v>
                </c:pt>
                <c:pt idx="27">
                  <c:v>600006</c:v>
                </c:pt>
                <c:pt idx="28">
                  <c:v>6400008</c:v>
                </c:pt>
                <c:pt idx="29">
                  <c:v>4983341</c:v>
                </c:pt>
                <c:pt idx="30">
                  <c:v>8400006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CF0-4B1D-97F7-54866EA5873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69403056"/>
        <c:axId val="569404040"/>
      </c:areaChart>
      <c:barChart>
        <c:barDir val="col"/>
        <c:grouping val="clustered"/>
        <c:varyColors val="0"/>
        <c:ser>
          <c:idx val="2"/>
          <c:order val="3"/>
          <c:tx>
            <c:strRef>
              <c:f>'CSSG_AS (2)'!$G$35</c:f>
              <c:strCache>
                <c:ptCount val="1"/>
                <c:pt idx="0">
                  <c:v>Utilização</c:v>
                </c:pt>
              </c:strCache>
            </c:strRef>
          </c:tx>
          <c:spPr>
            <a:solidFill>
              <a:srgbClr val="A9D18E"/>
            </a:solidFill>
            <a:ln>
              <a:solidFill>
                <a:srgbClr val="548235"/>
              </a:solidFill>
            </a:ln>
            <a:effectLst/>
          </c:spPr>
          <c:invertIfNegative val="0"/>
          <c:dPt>
            <c:idx val="9"/>
            <c:invertIfNegative val="0"/>
            <c:bubble3D val="0"/>
            <c:spPr>
              <a:solidFill>
                <a:srgbClr val="A9D18E"/>
              </a:solidFill>
              <a:ln>
                <a:solidFill>
                  <a:srgbClr val="548235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CF0-4B1D-97F7-54866EA58737}"/>
              </c:ext>
            </c:extLst>
          </c:dPt>
          <c:cat>
            <c:numRef>
              <c:f>'CSSG_Vip Ibérico (2)'!$B$36:$B$65</c:f>
              <c:numCache>
                <c:formatCode>m/d/yyyy</c:formatCode>
                <c:ptCount val="30"/>
                <c:pt idx="0">
                  <c:v>45352</c:v>
                </c:pt>
                <c:pt idx="1">
                  <c:v>45353</c:v>
                </c:pt>
                <c:pt idx="2">
                  <c:v>45354</c:v>
                </c:pt>
                <c:pt idx="3">
                  <c:v>45355</c:v>
                </c:pt>
                <c:pt idx="4">
                  <c:v>45356</c:v>
                </c:pt>
                <c:pt idx="5">
                  <c:v>45357</c:v>
                </c:pt>
                <c:pt idx="6">
                  <c:v>45358</c:v>
                </c:pt>
                <c:pt idx="7">
                  <c:v>45359</c:v>
                </c:pt>
                <c:pt idx="8">
                  <c:v>45360</c:v>
                </c:pt>
                <c:pt idx="9">
                  <c:v>45361</c:v>
                </c:pt>
                <c:pt idx="10">
                  <c:v>45362</c:v>
                </c:pt>
                <c:pt idx="11">
                  <c:v>45363</c:v>
                </c:pt>
                <c:pt idx="12">
                  <c:v>45364</c:v>
                </c:pt>
                <c:pt idx="13">
                  <c:v>45365</c:v>
                </c:pt>
                <c:pt idx="14">
                  <c:v>45366</c:v>
                </c:pt>
                <c:pt idx="15">
                  <c:v>45367</c:v>
                </c:pt>
                <c:pt idx="16">
                  <c:v>45368</c:v>
                </c:pt>
                <c:pt idx="17">
                  <c:v>45369</c:v>
                </c:pt>
                <c:pt idx="18">
                  <c:v>45370</c:v>
                </c:pt>
                <c:pt idx="19">
                  <c:v>45371</c:v>
                </c:pt>
                <c:pt idx="20">
                  <c:v>45372</c:v>
                </c:pt>
                <c:pt idx="21">
                  <c:v>45373</c:v>
                </c:pt>
                <c:pt idx="22">
                  <c:v>45374</c:v>
                </c:pt>
                <c:pt idx="23">
                  <c:v>45375</c:v>
                </c:pt>
                <c:pt idx="24">
                  <c:v>45376</c:v>
                </c:pt>
                <c:pt idx="25">
                  <c:v>45377</c:v>
                </c:pt>
                <c:pt idx="26">
                  <c:v>45378</c:v>
                </c:pt>
                <c:pt idx="27">
                  <c:v>45379</c:v>
                </c:pt>
                <c:pt idx="28">
                  <c:v>45380</c:v>
                </c:pt>
                <c:pt idx="29">
                  <c:v>45381</c:v>
                </c:pt>
              </c:numCache>
            </c:numRef>
          </c:cat>
          <c:val>
            <c:numRef>
              <c:f>'CSSG_AS (2)'!$G$36:$G$66</c:f>
              <c:numCache>
                <c:formatCode>General</c:formatCode>
                <c:ptCount val="31"/>
                <c:pt idx="0">
                  <c:v>7358934</c:v>
                </c:pt>
                <c:pt idx="1">
                  <c:v>1716000</c:v>
                </c:pt>
                <c:pt idx="2">
                  <c:v>1500000</c:v>
                </c:pt>
                <c:pt idx="3">
                  <c:v>2370000</c:v>
                </c:pt>
                <c:pt idx="4">
                  <c:v>8099996</c:v>
                </c:pt>
                <c:pt idx="5">
                  <c:v>6840000</c:v>
                </c:pt>
                <c:pt idx="6">
                  <c:v>1296000</c:v>
                </c:pt>
                <c:pt idx="7">
                  <c:v>1900000</c:v>
                </c:pt>
                <c:pt idx="8">
                  <c:v>1500000</c:v>
                </c:pt>
                <c:pt idx="9">
                  <c:v>1500000</c:v>
                </c:pt>
                <c:pt idx="10">
                  <c:v>6390000</c:v>
                </c:pt>
                <c:pt idx="11">
                  <c:v>2700000</c:v>
                </c:pt>
                <c:pt idx="12">
                  <c:v>6960000</c:v>
                </c:pt>
                <c:pt idx="13">
                  <c:v>2049996</c:v>
                </c:pt>
                <c:pt idx="14">
                  <c:v>2400000</c:v>
                </c:pt>
                <c:pt idx="15">
                  <c:v>1500000</c:v>
                </c:pt>
                <c:pt idx="16">
                  <c:v>1500000</c:v>
                </c:pt>
                <c:pt idx="17">
                  <c:v>1800000</c:v>
                </c:pt>
                <c:pt idx="18">
                  <c:v>1599996</c:v>
                </c:pt>
                <c:pt idx="19">
                  <c:v>53550000</c:v>
                </c:pt>
                <c:pt idx="20">
                  <c:v>81501038</c:v>
                </c:pt>
                <c:pt idx="21">
                  <c:v>70088641</c:v>
                </c:pt>
                <c:pt idx="22">
                  <c:v>34912578</c:v>
                </c:pt>
                <c:pt idx="23">
                  <c:v>31500000</c:v>
                </c:pt>
                <c:pt idx="24">
                  <c:v>62916534</c:v>
                </c:pt>
                <c:pt idx="25">
                  <c:v>16311457</c:v>
                </c:pt>
                <c:pt idx="26">
                  <c:v>1040000</c:v>
                </c:pt>
                <c:pt idx="27">
                  <c:v>0</c:v>
                </c:pt>
                <c:pt idx="28">
                  <c:v>4000000</c:v>
                </c:pt>
                <c:pt idx="29">
                  <c:v>250000</c:v>
                </c:pt>
                <c:pt idx="3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CCF0-4B1D-97F7-54866EA58737}"/>
            </c:ext>
          </c:extLst>
        </c:ser>
        <c:ser>
          <c:idx val="9"/>
          <c:order val="6"/>
          <c:tx>
            <c:v>EUtilizaçãomax</c:v>
          </c:tx>
          <c:spPr>
            <a:solidFill>
              <a:srgbClr val="70AD47"/>
            </a:solidFill>
            <a:ln>
              <a:solidFill>
                <a:srgbClr val="548235"/>
              </a:solidFill>
            </a:ln>
            <a:effectLst/>
          </c:spPr>
          <c:invertIfNegative val="0"/>
          <c:cat>
            <c:numRef>
              <c:f>'CSSG_Vip Ibérico (2)'!$B$36:$B$65</c:f>
              <c:numCache>
                <c:formatCode>m/d/yyyy</c:formatCode>
                <c:ptCount val="30"/>
                <c:pt idx="0">
                  <c:v>45352</c:v>
                </c:pt>
                <c:pt idx="1">
                  <c:v>45353</c:v>
                </c:pt>
                <c:pt idx="2">
                  <c:v>45354</c:v>
                </c:pt>
                <c:pt idx="3">
                  <c:v>45355</c:v>
                </c:pt>
                <c:pt idx="4">
                  <c:v>45356</c:v>
                </c:pt>
                <c:pt idx="5">
                  <c:v>45357</c:v>
                </c:pt>
                <c:pt idx="6">
                  <c:v>45358</c:v>
                </c:pt>
                <c:pt idx="7">
                  <c:v>45359</c:v>
                </c:pt>
                <c:pt idx="8">
                  <c:v>45360</c:v>
                </c:pt>
                <c:pt idx="9">
                  <c:v>45361</c:v>
                </c:pt>
                <c:pt idx="10">
                  <c:v>45362</c:v>
                </c:pt>
                <c:pt idx="11">
                  <c:v>45363</c:v>
                </c:pt>
                <c:pt idx="12">
                  <c:v>45364</c:v>
                </c:pt>
                <c:pt idx="13">
                  <c:v>45365</c:v>
                </c:pt>
                <c:pt idx="14">
                  <c:v>45366</c:v>
                </c:pt>
                <c:pt idx="15">
                  <c:v>45367</c:v>
                </c:pt>
                <c:pt idx="16">
                  <c:v>45368</c:v>
                </c:pt>
                <c:pt idx="17">
                  <c:v>45369</c:v>
                </c:pt>
                <c:pt idx="18">
                  <c:v>45370</c:v>
                </c:pt>
                <c:pt idx="19">
                  <c:v>45371</c:v>
                </c:pt>
                <c:pt idx="20">
                  <c:v>45372</c:v>
                </c:pt>
                <c:pt idx="21">
                  <c:v>45373</c:v>
                </c:pt>
                <c:pt idx="22">
                  <c:v>45374</c:v>
                </c:pt>
                <c:pt idx="23">
                  <c:v>45375</c:v>
                </c:pt>
                <c:pt idx="24">
                  <c:v>45376</c:v>
                </c:pt>
                <c:pt idx="25">
                  <c:v>45377</c:v>
                </c:pt>
                <c:pt idx="26">
                  <c:v>45378</c:v>
                </c:pt>
                <c:pt idx="27">
                  <c:v>45379</c:v>
                </c:pt>
                <c:pt idx="28">
                  <c:v>45380</c:v>
                </c:pt>
                <c:pt idx="29">
                  <c:v>45381</c:v>
                </c:pt>
              </c:numCache>
            </c:numRef>
          </c:cat>
          <c:val>
            <c:numRef>
              <c:f>'CSSG_AS (2)'!$N$36:$N$66</c:f>
              <c:numCache>
                <c:formatCode>General</c:formatCode>
                <c:ptCount val="31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81501038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#N/A</c:v>
                </c:pt>
                <c:pt idx="26">
                  <c:v>#N/A</c:v>
                </c:pt>
                <c:pt idx="27">
                  <c:v>#N/A</c:v>
                </c:pt>
                <c:pt idx="28">
                  <c:v>#N/A</c:v>
                </c:pt>
                <c:pt idx="29">
                  <c:v>#N/A</c:v>
                </c:pt>
                <c:pt idx="30">
                  <c:v>#N/A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CCF0-4B1D-97F7-54866EA58737}"/>
            </c:ext>
          </c:extLst>
        </c:ser>
        <c:ser>
          <c:idx val="12"/>
          <c:order val="7"/>
          <c:tx>
            <c:strRef>
              <c:f>'CSSG_AS (2)'!$L$35</c:f>
              <c:strCache>
                <c:ptCount val="1"/>
                <c:pt idx="0">
                  <c:v>Utilização</c:v>
                </c:pt>
              </c:strCache>
            </c:strRef>
          </c:tx>
          <c:spPr>
            <a:solidFill>
              <a:srgbClr val="92D050"/>
            </a:solidFill>
            <a:ln>
              <a:solidFill>
                <a:srgbClr val="37788C"/>
              </a:solidFill>
            </a:ln>
            <a:effectLst/>
          </c:spPr>
          <c:invertIfNegative val="0"/>
          <c:dPt>
            <c:idx val="15"/>
            <c:invertIfNegative val="0"/>
            <c:bubble3D val="0"/>
            <c:spPr>
              <a:solidFill>
                <a:srgbClr val="92D050"/>
              </a:solidFill>
              <a:ln>
                <a:solidFill>
                  <a:srgbClr val="37788C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CCF0-4B1D-97F7-54866EA58737}"/>
              </c:ext>
            </c:extLst>
          </c:dPt>
          <c:cat>
            <c:numRef>
              <c:f>'CSSG_Vip Ibérico (2)'!$B$36:$B$65</c:f>
              <c:numCache>
                <c:formatCode>m/d/yyyy</c:formatCode>
                <c:ptCount val="30"/>
                <c:pt idx="0">
                  <c:v>45352</c:v>
                </c:pt>
                <c:pt idx="1">
                  <c:v>45353</c:v>
                </c:pt>
                <c:pt idx="2">
                  <c:v>45354</c:v>
                </c:pt>
                <c:pt idx="3">
                  <c:v>45355</c:v>
                </c:pt>
                <c:pt idx="4">
                  <c:v>45356</c:v>
                </c:pt>
                <c:pt idx="5">
                  <c:v>45357</c:v>
                </c:pt>
                <c:pt idx="6">
                  <c:v>45358</c:v>
                </c:pt>
                <c:pt idx="7">
                  <c:v>45359</c:v>
                </c:pt>
                <c:pt idx="8">
                  <c:v>45360</c:v>
                </c:pt>
                <c:pt idx="9">
                  <c:v>45361</c:v>
                </c:pt>
                <c:pt idx="10">
                  <c:v>45362</c:v>
                </c:pt>
                <c:pt idx="11">
                  <c:v>45363</c:v>
                </c:pt>
                <c:pt idx="12">
                  <c:v>45364</c:v>
                </c:pt>
                <c:pt idx="13">
                  <c:v>45365</c:v>
                </c:pt>
                <c:pt idx="14">
                  <c:v>45366</c:v>
                </c:pt>
                <c:pt idx="15">
                  <c:v>45367</c:v>
                </c:pt>
                <c:pt idx="16">
                  <c:v>45368</c:v>
                </c:pt>
                <c:pt idx="17">
                  <c:v>45369</c:v>
                </c:pt>
                <c:pt idx="18">
                  <c:v>45370</c:v>
                </c:pt>
                <c:pt idx="19">
                  <c:v>45371</c:v>
                </c:pt>
                <c:pt idx="20">
                  <c:v>45372</c:v>
                </c:pt>
                <c:pt idx="21">
                  <c:v>45373</c:v>
                </c:pt>
                <c:pt idx="22">
                  <c:v>45374</c:v>
                </c:pt>
                <c:pt idx="23">
                  <c:v>45375</c:v>
                </c:pt>
                <c:pt idx="24">
                  <c:v>45376</c:v>
                </c:pt>
                <c:pt idx="25">
                  <c:v>45377</c:v>
                </c:pt>
                <c:pt idx="26">
                  <c:v>45378</c:v>
                </c:pt>
                <c:pt idx="27">
                  <c:v>45379</c:v>
                </c:pt>
                <c:pt idx="28">
                  <c:v>45380</c:v>
                </c:pt>
                <c:pt idx="29">
                  <c:v>45381</c:v>
                </c:pt>
              </c:numCache>
            </c:numRef>
          </c:cat>
          <c:val>
            <c:numRef>
              <c:f>'CSSG_AS (2)'!$L$36:$L$66</c:f>
              <c:numCache>
                <c:formatCode>General</c:formatCode>
                <c:ptCount val="31"/>
                <c:pt idx="0">
                  <c:v>-24000000</c:v>
                </c:pt>
                <c:pt idx="1">
                  <c:v>-24000000</c:v>
                </c:pt>
                <c:pt idx="2">
                  <c:v>-24000000</c:v>
                </c:pt>
                <c:pt idx="3">
                  <c:v>-24000000</c:v>
                </c:pt>
                <c:pt idx="4">
                  <c:v>-21110294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-385000</c:v>
                </c:pt>
                <c:pt idx="9">
                  <c:v>0</c:v>
                </c:pt>
                <c:pt idx="10">
                  <c:v>0</c:v>
                </c:pt>
                <c:pt idx="11">
                  <c:v>-173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-399996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-440000</c:v>
                </c:pt>
                <c:pt idx="23">
                  <c:v>-1500000</c:v>
                </c:pt>
                <c:pt idx="24">
                  <c:v>0</c:v>
                </c:pt>
                <c:pt idx="25">
                  <c:v>-300000</c:v>
                </c:pt>
                <c:pt idx="26">
                  <c:v>0</c:v>
                </c:pt>
                <c:pt idx="27">
                  <c:v>-600000</c:v>
                </c:pt>
                <c:pt idx="28">
                  <c:v>-5480008</c:v>
                </c:pt>
                <c:pt idx="29">
                  <c:v>-2900000</c:v>
                </c:pt>
                <c:pt idx="30">
                  <c:v>-7400006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CCF0-4B1D-97F7-54866EA58737}"/>
            </c:ext>
          </c:extLst>
        </c:ser>
        <c:ser>
          <c:idx val="11"/>
          <c:order val="14"/>
          <c:tx>
            <c:strRef>
              <c:f>'CSSG_AS (2)'!$S$35</c:f>
              <c:strCache>
                <c:ptCount val="1"/>
                <c:pt idx="0">
                  <c:v>Maior Uti. Saida</c:v>
                </c:pt>
              </c:strCache>
            </c:strRef>
          </c:tx>
          <c:spPr>
            <a:solidFill>
              <a:srgbClr val="70AD47"/>
            </a:solidFill>
            <a:ln>
              <a:solidFill>
                <a:srgbClr val="54822B"/>
              </a:solidFill>
            </a:ln>
            <a:effectLst/>
          </c:spPr>
          <c:invertIfNegative val="0"/>
          <c:val>
            <c:numRef>
              <c:f>'CSSG_AS (2)'!$S$36:$S$66</c:f>
              <c:numCache>
                <c:formatCode>General</c:formatCode>
                <c:ptCount val="31"/>
                <c:pt idx="0">
                  <c:v>-24000000</c:v>
                </c:pt>
                <c:pt idx="1">
                  <c:v>-24000000</c:v>
                </c:pt>
                <c:pt idx="2">
                  <c:v>-24000000</c:v>
                </c:pt>
                <c:pt idx="3">
                  <c:v>-24000000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#N/A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#N/A</c:v>
                </c:pt>
                <c:pt idx="26">
                  <c:v>#N/A</c:v>
                </c:pt>
                <c:pt idx="27">
                  <c:v>#N/A</c:v>
                </c:pt>
                <c:pt idx="28">
                  <c:v>#N/A</c:v>
                </c:pt>
                <c:pt idx="29">
                  <c:v>#N/A</c:v>
                </c:pt>
                <c:pt idx="30">
                  <c:v>#N/A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CCF0-4B1D-97F7-54866EA5873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69403056"/>
        <c:axId val="569404040"/>
      </c:barChart>
      <c:lineChart>
        <c:grouping val="standard"/>
        <c:varyColors val="0"/>
        <c:ser>
          <c:idx val="3"/>
          <c:order val="4"/>
          <c:tx>
            <c:strRef>
              <c:f>'CSSG_AS (2)'!$I$35</c:f>
              <c:strCache>
                <c:ptCount val="1"/>
                <c:pt idx="0">
                  <c:v>Físico Líquido</c:v>
                </c:pt>
              </c:strCache>
            </c:strRef>
          </c:tx>
          <c:spPr>
            <a:ln w="28575" cap="rnd">
              <a:solidFill>
                <a:srgbClr val="FFC000"/>
              </a:solidFill>
              <a:round/>
            </a:ln>
            <a:effectLst/>
          </c:spPr>
          <c:marker>
            <c:symbol val="none"/>
          </c:marker>
          <c:dPt>
            <c:idx val="28"/>
            <c:marker>
              <c:symbol val="none"/>
            </c:marker>
            <c:bubble3D val="0"/>
            <c:extLst>
              <c:ext xmlns:c16="http://schemas.microsoft.com/office/drawing/2014/chart" uri="{C3380CC4-5D6E-409C-BE32-E72D297353CC}">
                <c16:uniqueId val="{0000000C-CCF0-4B1D-97F7-54866EA58737}"/>
              </c:ext>
            </c:extLst>
          </c:dPt>
          <c:cat>
            <c:numRef>
              <c:f>'CSSG_Vip Ibérico (2)'!$B$36:$B$65</c:f>
              <c:numCache>
                <c:formatCode>m/d/yyyy</c:formatCode>
                <c:ptCount val="30"/>
                <c:pt idx="0">
                  <c:v>45352</c:v>
                </c:pt>
                <c:pt idx="1">
                  <c:v>45353</c:v>
                </c:pt>
                <c:pt idx="2">
                  <c:v>45354</c:v>
                </c:pt>
                <c:pt idx="3">
                  <c:v>45355</c:v>
                </c:pt>
                <c:pt idx="4">
                  <c:v>45356</c:v>
                </c:pt>
                <c:pt idx="5">
                  <c:v>45357</c:v>
                </c:pt>
                <c:pt idx="6">
                  <c:v>45358</c:v>
                </c:pt>
                <c:pt idx="7">
                  <c:v>45359</c:v>
                </c:pt>
                <c:pt idx="8">
                  <c:v>45360</c:v>
                </c:pt>
                <c:pt idx="9">
                  <c:v>45361</c:v>
                </c:pt>
                <c:pt idx="10">
                  <c:v>45362</c:v>
                </c:pt>
                <c:pt idx="11">
                  <c:v>45363</c:v>
                </c:pt>
                <c:pt idx="12">
                  <c:v>45364</c:v>
                </c:pt>
                <c:pt idx="13">
                  <c:v>45365</c:v>
                </c:pt>
                <c:pt idx="14">
                  <c:v>45366</c:v>
                </c:pt>
                <c:pt idx="15">
                  <c:v>45367</c:v>
                </c:pt>
                <c:pt idx="16">
                  <c:v>45368</c:v>
                </c:pt>
                <c:pt idx="17">
                  <c:v>45369</c:v>
                </c:pt>
                <c:pt idx="18">
                  <c:v>45370</c:v>
                </c:pt>
                <c:pt idx="19">
                  <c:v>45371</c:v>
                </c:pt>
                <c:pt idx="20">
                  <c:v>45372</c:v>
                </c:pt>
                <c:pt idx="21">
                  <c:v>45373</c:v>
                </c:pt>
                <c:pt idx="22">
                  <c:v>45374</c:v>
                </c:pt>
                <c:pt idx="23">
                  <c:v>45375</c:v>
                </c:pt>
                <c:pt idx="24">
                  <c:v>45376</c:v>
                </c:pt>
                <c:pt idx="25">
                  <c:v>45377</c:v>
                </c:pt>
                <c:pt idx="26">
                  <c:v>45378</c:v>
                </c:pt>
                <c:pt idx="27">
                  <c:v>45379</c:v>
                </c:pt>
                <c:pt idx="28">
                  <c:v>45380</c:v>
                </c:pt>
                <c:pt idx="29">
                  <c:v>45381</c:v>
                </c:pt>
              </c:numCache>
            </c:numRef>
          </c:cat>
          <c:val>
            <c:numRef>
              <c:f>'CSSG_AS (2)'!$I$36:$I$66</c:f>
              <c:numCache>
                <c:formatCode>General</c:formatCode>
                <c:ptCount val="31"/>
                <c:pt idx="0">
                  <c:v>-25004000</c:v>
                </c:pt>
                <c:pt idx="1">
                  <c:v>-26779000</c:v>
                </c:pt>
                <c:pt idx="2">
                  <c:v>-26581000</c:v>
                </c:pt>
                <c:pt idx="3">
                  <c:v>-24004000</c:v>
                </c:pt>
                <c:pt idx="4">
                  <c:v>-9448000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-11905000</c:v>
                </c:pt>
                <c:pt idx="10">
                  <c:v>0</c:v>
                </c:pt>
                <c:pt idx="11">
                  <c:v>48223448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46922330</c:v>
                </c:pt>
                <c:pt idx="20">
                  <c:v>84484242</c:v>
                </c:pt>
                <c:pt idx="21">
                  <c:v>84564654</c:v>
                </c:pt>
                <c:pt idx="22">
                  <c:v>35221615</c:v>
                </c:pt>
                <c:pt idx="23">
                  <c:v>33459028</c:v>
                </c:pt>
                <c:pt idx="24">
                  <c:v>86264943</c:v>
                </c:pt>
                <c:pt idx="25">
                  <c:v>31450364</c:v>
                </c:pt>
                <c:pt idx="26">
                  <c:v>0</c:v>
                </c:pt>
                <c:pt idx="27">
                  <c:v>30725449</c:v>
                </c:pt>
                <c:pt idx="28">
                  <c:v>0</c:v>
                </c:pt>
                <c:pt idx="29">
                  <c:v>27963721</c:v>
                </c:pt>
                <c:pt idx="30">
                  <c:v>-13582000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D-CCF0-4B1D-97F7-54866EA58737}"/>
            </c:ext>
          </c:extLst>
        </c:ser>
        <c:ser>
          <c:idx val="14"/>
          <c:order val="8"/>
          <c:spPr>
            <a:ln w="28575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  <a:effectLst/>
          </c:spPr>
          <c:marker>
            <c:symbol val="none"/>
          </c:marker>
          <c:dLbls>
            <c:dLbl>
              <c:idx val="9"/>
              <c:layout>
                <c:manualLayout>
                  <c:x val="-7.4673491627808035E-3"/>
                  <c:y val="-3.1638411323262866E-2"/>
                </c:manualLayout>
              </c:layout>
              <c:spPr>
                <a:solidFill>
                  <a:schemeClr val="bg1">
                    <a:lumMod val="75000"/>
                  </a:schemeClr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P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CCF0-4B1D-97F7-54866EA5873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'CSSG_Vip Ibérico (2)'!$B$36:$B$65</c:f>
              <c:numCache>
                <c:formatCode>m/d/yyyy</c:formatCode>
                <c:ptCount val="30"/>
                <c:pt idx="0">
                  <c:v>45352</c:v>
                </c:pt>
                <c:pt idx="1">
                  <c:v>45353</c:v>
                </c:pt>
                <c:pt idx="2">
                  <c:v>45354</c:v>
                </c:pt>
                <c:pt idx="3">
                  <c:v>45355</c:v>
                </c:pt>
                <c:pt idx="4">
                  <c:v>45356</c:v>
                </c:pt>
                <c:pt idx="5">
                  <c:v>45357</c:v>
                </c:pt>
                <c:pt idx="6">
                  <c:v>45358</c:v>
                </c:pt>
                <c:pt idx="7">
                  <c:v>45359</c:v>
                </c:pt>
                <c:pt idx="8">
                  <c:v>45360</c:v>
                </c:pt>
                <c:pt idx="9">
                  <c:v>45361</c:v>
                </c:pt>
                <c:pt idx="10">
                  <c:v>45362</c:v>
                </c:pt>
                <c:pt idx="11">
                  <c:v>45363</c:v>
                </c:pt>
                <c:pt idx="12">
                  <c:v>45364</c:v>
                </c:pt>
                <c:pt idx="13">
                  <c:v>45365</c:v>
                </c:pt>
                <c:pt idx="14">
                  <c:v>45366</c:v>
                </c:pt>
                <c:pt idx="15">
                  <c:v>45367</c:v>
                </c:pt>
                <c:pt idx="16">
                  <c:v>45368</c:v>
                </c:pt>
                <c:pt idx="17">
                  <c:v>45369</c:v>
                </c:pt>
                <c:pt idx="18">
                  <c:v>45370</c:v>
                </c:pt>
                <c:pt idx="19">
                  <c:v>45371</c:v>
                </c:pt>
                <c:pt idx="20">
                  <c:v>45372</c:v>
                </c:pt>
                <c:pt idx="21">
                  <c:v>45373</c:v>
                </c:pt>
                <c:pt idx="22">
                  <c:v>45374</c:v>
                </c:pt>
                <c:pt idx="23">
                  <c:v>45375</c:v>
                </c:pt>
                <c:pt idx="24">
                  <c:v>45376</c:v>
                </c:pt>
                <c:pt idx="25">
                  <c:v>45377</c:v>
                </c:pt>
                <c:pt idx="26">
                  <c:v>45378</c:v>
                </c:pt>
                <c:pt idx="27">
                  <c:v>45379</c:v>
                </c:pt>
                <c:pt idx="28">
                  <c:v>45380</c:v>
                </c:pt>
                <c:pt idx="29">
                  <c:v>45381</c:v>
                </c:pt>
              </c:numCache>
            </c:numRef>
          </c:cat>
          <c:val>
            <c:numRef>
              <c:f>'CSSG_AS (2)'!$C$36:$C$66</c:f>
              <c:numCache>
                <c:formatCode>General</c:formatCode>
                <c:ptCount val="31"/>
                <c:pt idx="0">
                  <c:v>85680000</c:v>
                </c:pt>
                <c:pt idx="1">
                  <c:v>85680000</c:v>
                </c:pt>
                <c:pt idx="2">
                  <c:v>85680000</c:v>
                </c:pt>
                <c:pt idx="3">
                  <c:v>85680000</c:v>
                </c:pt>
                <c:pt idx="4">
                  <c:v>85680000</c:v>
                </c:pt>
                <c:pt idx="5">
                  <c:v>85680000</c:v>
                </c:pt>
                <c:pt idx="6">
                  <c:v>85680000</c:v>
                </c:pt>
                <c:pt idx="7">
                  <c:v>85680000</c:v>
                </c:pt>
                <c:pt idx="8">
                  <c:v>85680000</c:v>
                </c:pt>
                <c:pt idx="9">
                  <c:v>85680000</c:v>
                </c:pt>
                <c:pt idx="10">
                  <c:v>85680000</c:v>
                </c:pt>
                <c:pt idx="11">
                  <c:v>85680000</c:v>
                </c:pt>
                <c:pt idx="12">
                  <c:v>53550000</c:v>
                </c:pt>
                <c:pt idx="13">
                  <c:v>85680000</c:v>
                </c:pt>
                <c:pt idx="14">
                  <c:v>85680000</c:v>
                </c:pt>
                <c:pt idx="15">
                  <c:v>85680000</c:v>
                </c:pt>
                <c:pt idx="16">
                  <c:v>85680000</c:v>
                </c:pt>
                <c:pt idx="17">
                  <c:v>85680000</c:v>
                </c:pt>
                <c:pt idx="18">
                  <c:v>85680000</c:v>
                </c:pt>
                <c:pt idx="19">
                  <c:v>53550000</c:v>
                </c:pt>
                <c:pt idx="20">
                  <c:v>85680000</c:v>
                </c:pt>
                <c:pt idx="21">
                  <c:v>85680000</c:v>
                </c:pt>
                <c:pt idx="22">
                  <c:v>85680000</c:v>
                </c:pt>
                <c:pt idx="23">
                  <c:v>85680000</c:v>
                </c:pt>
                <c:pt idx="24">
                  <c:v>85680000</c:v>
                </c:pt>
                <c:pt idx="25">
                  <c:v>85680000</c:v>
                </c:pt>
                <c:pt idx="26">
                  <c:v>85680000</c:v>
                </c:pt>
                <c:pt idx="27">
                  <c:v>85680000</c:v>
                </c:pt>
                <c:pt idx="28">
                  <c:v>85680000</c:v>
                </c:pt>
                <c:pt idx="29">
                  <c:v>82110000</c:v>
                </c:pt>
                <c:pt idx="30">
                  <c:v>85680000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F-CCF0-4B1D-97F7-54866EA58737}"/>
            </c:ext>
          </c:extLst>
        </c:ser>
        <c:ser>
          <c:idx val="15"/>
          <c:order val="9"/>
          <c:spPr>
            <a:ln w="28575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  <a:effectLst/>
          </c:spPr>
          <c:marker>
            <c:symbol val="none"/>
          </c:marker>
          <c:dLbls>
            <c:dLbl>
              <c:idx val="9"/>
              <c:layout>
                <c:manualLayout>
                  <c:x val="-1.4934698325561606E-3"/>
                  <c:y val="3.4802252455589024E-2"/>
                </c:manualLayout>
              </c:layout>
              <c:spPr>
                <a:solidFill>
                  <a:schemeClr val="bg1">
                    <a:lumMod val="75000"/>
                  </a:schemeClr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P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CCF0-4B1D-97F7-54866EA5873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'CSSG_Vip Ibérico (2)'!$B$36:$B$65</c:f>
              <c:numCache>
                <c:formatCode>m/d/yyyy</c:formatCode>
                <c:ptCount val="30"/>
                <c:pt idx="0">
                  <c:v>45352</c:v>
                </c:pt>
                <c:pt idx="1">
                  <c:v>45353</c:v>
                </c:pt>
                <c:pt idx="2">
                  <c:v>45354</c:v>
                </c:pt>
                <c:pt idx="3">
                  <c:v>45355</c:v>
                </c:pt>
                <c:pt idx="4">
                  <c:v>45356</c:v>
                </c:pt>
                <c:pt idx="5">
                  <c:v>45357</c:v>
                </c:pt>
                <c:pt idx="6">
                  <c:v>45358</c:v>
                </c:pt>
                <c:pt idx="7">
                  <c:v>45359</c:v>
                </c:pt>
                <c:pt idx="8">
                  <c:v>45360</c:v>
                </c:pt>
                <c:pt idx="9">
                  <c:v>45361</c:v>
                </c:pt>
                <c:pt idx="10">
                  <c:v>45362</c:v>
                </c:pt>
                <c:pt idx="11">
                  <c:v>45363</c:v>
                </c:pt>
                <c:pt idx="12">
                  <c:v>45364</c:v>
                </c:pt>
                <c:pt idx="13">
                  <c:v>45365</c:v>
                </c:pt>
                <c:pt idx="14">
                  <c:v>45366</c:v>
                </c:pt>
                <c:pt idx="15">
                  <c:v>45367</c:v>
                </c:pt>
                <c:pt idx="16">
                  <c:v>45368</c:v>
                </c:pt>
                <c:pt idx="17">
                  <c:v>45369</c:v>
                </c:pt>
                <c:pt idx="18">
                  <c:v>45370</c:v>
                </c:pt>
                <c:pt idx="19">
                  <c:v>45371</c:v>
                </c:pt>
                <c:pt idx="20">
                  <c:v>45372</c:v>
                </c:pt>
                <c:pt idx="21">
                  <c:v>45373</c:v>
                </c:pt>
                <c:pt idx="22">
                  <c:v>45374</c:v>
                </c:pt>
                <c:pt idx="23">
                  <c:v>45375</c:v>
                </c:pt>
                <c:pt idx="24">
                  <c:v>45376</c:v>
                </c:pt>
                <c:pt idx="25">
                  <c:v>45377</c:v>
                </c:pt>
                <c:pt idx="26">
                  <c:v>45378</c:v>
                </c:pt>
                <c:pt idx="27">
                  <c:v>45379</c:v>
                </c:pt>
                <c:pt idx="28">
                  <c:v>45380</c:v>
                </c:pt>
                <c:pt idx="29">
                  <c:v>45381</c:v>
                </c:pt>
              </c:numCache>
            </c:numRef>
          </c:cat>
          <c:val>
            <c:numRef>
              <c:f>'CSSG_AS (2)'!$J$36:$J$66</c:f>
              <c:numCache>
                <c:formatCode>General</c:formatCode>
                <c:ptCount val="31"/>
                <c:pt idx="0">
                  <c:v>-24000000</c:v>
                </c:pt>
                <c:pt idx="1">
                  <c:v>-24000000</c:v>
                </c:pt>
                <c:pt idx="2">
                  <c:v>-24000000</c:v>
                </c:pt>
                <c:pt idx="3">
                  <c:v>-24000000</c:v>
                </c:pt>
                <c:pt idx="4">
                  <c:v>-24000000</c:v>
                </c:pt>
                <c:pt idx="5">
                  <c:v>-24000000</c:v>
                </c:pt>
                <c:pt idx="6">
                  <c:v>-24000000</c:v>
                </c:pt>
                <c:pt idx="7">
                  <c:v>-24000000</c:v>
                </c:pt>
                <c:pt idx="8">
                  <c:v>-24000000</c:v>
                </c:pt>
                <c:pt idx="9">
                  <c:v>-24000000</c:v>
                </c:pt>
                <c:pt idx="10">
                  <c:v>-24000000</c:v>
                </c:pt>
                <c:pt idx="11">
                  <c:v>-24000000</c:v>
                </c:pt>
                <c:pt idx="12">
                  <c:v>-15000000</c:v>
                </c:pt>
                <c:pt idx="13">
                  <c:v>-24000000</c:v>
                </c:pt>
                <c:pt idx="14">
                  <c:v>-24000000</c:v>
                </c:pt>
                <c:pt idx="15">
                  <c:v>-24000000</c:v>
                </c:pt>
                <c:pt idx="16">
                  <c:v>-24000000</c:v>
                </c:pt>
                <c:pt idx="17">
                  <c:v>-24000000</c:v>
                </c:pt>
                <c:pt idx="18">
                  <c:v>-24000000</c:v>
                </c:pt>
                <c:pt idx="19">
                  <c:v>-15000000</c:v>
                </c:pt>
                <c:pt idx="20">
                  <c:v>-24000000</c:v>
                </c:pt>
                <c:pt idx="21">
                  <c:v>-24000000</c:v>
                </c:pt>
                <c:pt idx="22">
                  <c:v>-24000000</c:v>
                </c:pt>
                <c:pt idx="23">
                  <c:v>-24000000</c:v>
                </c:pt>
                <c:pt idx="24">
                  <c:v>-24000000</c:v>
                </c:pt>
                <c:pt idx="25">
                  <c:v>-24000000</c:v>
                </c:pt>
                <c:pt idx="26">
                  <c:v>-24000000</c:v>
                </c:pt>
                <c:pt idx="27">
                  <c:v>-24000000</c:v>
                </c:pt>
                <c:pt idx="28">
                  <c:v>-24000000</c:v>
                </c:pt>
                <c:pt idx="29">
                  <c:v>-23000000</c:v>
                </c:pt>
                <c:pt idx="30">
                  <c:v>-24000000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1-CCF0-4B1D-97F7-54866EA58737}"/>
            </c:ext>
          </c:extLst>
        </c:ser>
        <c:ser>
          <c:idx val="4"/>
          <c:order val="10"/>
          <c:tx>
            <c:v>SContrMin</c:v>
          </c:tx>
          <c:spPr>
            <a:ln w="28575" cap="rnd">
              <a:noFill/>
              <a:round/>
            </a:ln>
            <a:effectLst/>
          </c:spPr>
          <c:marker>
            <c:symbol val="diamond"/>
            <c:size val="5"/>
            <c:spPr>
              <a:solidFill>
                <a:schemeClr val="tx2"/>
              </a:solidFill>
              <a:ln w="9525">
                <a:solidFill>
                  <a:schemeClr val="tx2"/>
                </a:solidFill>
              </a:ln>
              <a:effectLst/>
            </c:spPr>
          </c:marker>
          <c:cat>
            <c:numRef>
              <c:f>'CSSG_Vip Ibérico (2)'!$B$36:$B$65</c:f>
              <c:numCache>
                <c:formatCode>m/d/yyyy</c:formatCode>
                <c:ptCount val="30"/>
                <c:pt idx="0">
                  <c:v>45352</c:v>
                </c:pt>
                <c:pt idx="1">
                  <c:v>45353</c:v>
                </c:pt>
                <c:pt idx="2">
                  <c:v>45354</c:v>
                </c:pt>
                <c:pt idx="3">
                  <c:v>45355</c:v>
                </c:pt>
                <c:pt idx="4">
                  <c:v>45356</c:v>
                </c:pt>
                <c:pt idx="5">
                  <c:v>45357</c:v>
                </c:pt>
                <c:pt idx="6">
                  <c:v>45358</c:v>
                </c:pt>
                <c:pt idx="7">
                  <c:v>45359</c:v>
                </c:pt>
                <c:pt idx="8">
                  <c:v>45360</c:v>
                </c:pt>
                <c:pt idx="9">
                  <c:v>45361</c:v>
                </c:pt>
                <c:pt idx="10">
                  <c:v>45362</c:v>
                </c:pt>
                <c:pt idx="11">
                  <c:v>45363</c:v>
                </c:pt>
                <c:pt idx="12">
                  <c:v>45364</c:v>
                </c:pt>
                <c:pt idx="13">
                  <c:v>45365</c:v>
                </c:pt>
                <c:pt idx="14">
                  <c:v>45366</c:v>
                </c:pt>
                <c:pt idx="15">
                  <c:v>45367</c:v>
                </c:pt>
                <c:pt idx="16">
                  <c:v>45368</c:v>
                </c:pt>
                <c:pt idx="17">
                  <c:v>45369</c:v>
                </c:pt>
                <c:pt idx="18">
                  <c:v>45370</c:v>
                </c:pt>
                <c:pt idx="19">
                  <c:v>45371</c:v>
                </c:pt>
                <c:pt idx="20">
                  <c:v>45372</c:v>
                </c:pt>
                <c:pt idx="21">
                  <c:v>45373</c:v>
                </c:pt>
                <c:pt idx="22">
                  <c:v>45374</c:v>
                </c:pt>
                <c:pt idx="23">
                  <c:v>45375</c:v>
                </c:pt>
                <c:pt idx="24">
                  <c:v>45376</c:v>
                </c:pt>
                <c:pt idx="25">
                  <c:v>45377</c:v>
                </c:pt>
                <c:pt idx="26">
                  <c:v>45378</c:v>
                </c:pt>
                <c:pt idx="27">
                  <c:v>45379</c:v>
                </c:pt>
                <c:pt idx="28">
                  <c:v>45380</c:v>
                </c:pt>
                <c:pt idx="29">
                  <c:v>45381</c:v>
                </c:pt>
              </c:numCache>
            </c:numRef>
          </c:cat>
          <c:val>
            <c:numRef>
              <c:f>'CSSG_AS (2)'!$U$36:$U$66</c:f>
              <c:numCache>
                <c:formatCode>General</c:formatCode>
                <c:ptCount val="31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0</c:v>
                </c:pt>
                <c:pt idx="10">
                  <c:v>0</c:v>
                </c:pt>
                <c:pt idx="11">
                  <c:v>#N/A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#N/A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#N/A</c:v>
                </c:pt>
                <c:pt idx="26">
                  <c:v>0</c:v>
                </c:pt>
                <c:pt idx="27">
                  <c:v>#N/A</c:v>
                </c:pt>
                <c:pt idx="28">
                  <c:v>#N/A</c:v>
                </c:pt>
                <c:pt idx="29">
                  <c:v>#N/A</c:v>
                </c:pt>
                <c:pt idx="30">
                  <c:v>#N/A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2-CCF0-4B1D-97F7-54866EA58737}"/>
            </c:ext>
          </c:extLst>
        </c:ser>
        <c:ser>
          <c:idx val="5"/>
          <c:order val="11"/>
          <c:tx>
            <c:strRef>
              <c:f>'CSSG_AS (2)'!$O$35</c:f>
              <c:strCache>
                <c:ptCount val="1"/>
                <c:pt idx="0">
                  <c:v>Maior Físico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triang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dPt>
            <c:idx val="29"/>
            <c:marker>
              <c:symbol val="triangle"/>
              <c:size val="5"/>
              <c:spPr>
                <a:solidFill>
                  <a:schemeClr val="accent6"/>
                </a:solidFill>
                <a:ln w="9525">
                  <a:solidFill>
                    <a:schemeClr val="accent6"/>
                  </a:solidFill>
                </a:ln>
                <a:effectLst/>
              </c:spPr>
            </c:marker>
            <c:bubble3D val="0"/>
            <c:spPr>
              <a:ln w="28575" cap="rnd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14-CCF0-4B1D-97F7-54866EA58737}"/>
              </c:ext>
            </c:extLst>
          </c:dPt>
          <c:dLbls>
            <c:dLbl>
              <c:idx val="18"/>
              <c:layout>
                <c:manualLayout>
                  <c:x val="-2.8375926818567054E-2"/>
                  <c:y val="-3.7966093587915452E-2"/>
                </c:manualLayout>
              </c:layout>
              <c:numFmt formatCode="#,##0" sourceLinked="0"/>
              <c:spPr>
                <a:solidFill>
                  <a:srgbClr val="FFC000"/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P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5-CCF0-4B1D-97F7-54866EA58737}"/>
                </c:ext>
              </c:extLst>
            </c:dLbl>
            <c:dLbl>
              <c:idx val="24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6-CCF0-4B1D-97F7-54866EA58737}"/>
                </c:ext>
              </c:extLst>
            </c:dLbl>
            <c:dLbl>
              <c:idx val="29"/>
              <c:layout>
                <c:manualLayout>
                  <c:x val="-3.4648029731103695E-2"/>
                  <c:y val="-2.847457019093656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CCF0-4B1D-97F7-54866EA58737}"/>
                </c:ext>
              </c:extLst>
            </c:dLbl>
            <c:numFmt formatCode="#,##0.00" sourceLinked="0"/>
            <c:spPr>
              <a:solidFill>
                <a:srgbClr val="FFC000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'CSSG_AS (2)'!$O$36:$O$66</c:f>
              <c:numCache>
                <c:formatCode>General</c:formatCode>
                <c:ptCount val="31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#N/A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86264943</c:v>
                </c:pt>
                <c:pt idx="25">
                  <c:v>#N/A</c:v>
                </c:pt>
                <c:pt idx="26">
                  <c:v>#N/A</c:v>
                </c:pt>
                <c:pt idx="27">
                  <c:v>#N/A</c:v>
                </c:pt>
                <c:pt idx="28">
                  <c:v>#N/A</c:v>
                </c:pt>
                <c:pt idx="29">
                  <c:v>#N/A</c:v>
                </c:pt>
                <c:pt idx="30">
                  <c:v>#N/A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7-CCF0-4B1D-97F7-54866EA58737}"/>
            </c:ext>
          </c:extLst>
        </c:ser>
        <c:ser>
          <c:idx val="6"/>
          <c:order val="12"/>
          <c:tx>
            <c:strRef>
              <c:f>'CSSG_AS (2)'!$R$35</c:f>
              <c:strCache>
                <c:ptCount val="1"/>
                <c:pt idx="0">
                  <c:v>Menor fisico</c:v>
                </c:pt>
              </c:strCache>
            </c:strRef>
          </c:tx>
          <c:spPr>
            <a:ln w="28575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triangle"/>
            <c:size val="5"/>
            <c:spPr>
              <a:solidFill>
                <a:srgbClr val="FF9900"/>
              </a:solidFill>
              <a:ln w="9525">
                <a:solidFill>
                  <a:srgbClr val="FF9900"/>
                </a:solidFill>
              </a:ln>
              <a:effectLst/>
            </c:spPr>
          </c:marker>
          <c:dLbls>
            <c:dLbl>
              <c:idx val="1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8-CCF0-4B1D-97F7-54866EA58737}"/>
                </c:ext>
              </c:extLst>
            </c:dLbl>
            <c:dLbl>
              <c:idx val="16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9-CCF0-4B1D-97F7-54866EA58737}"/>
                </c:ext>
              </c:extLst>
            </c:dLbl>
            <c:numFmt formatCode="#,##0" sourceLinked="0"/>
            <c:spPr>
              <a:solidFill>
                <a:srgbClr val="FFC000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'CSSG_AS (2)'!$R$36:$R$66</c:f>
              <c:numCache>
                <c:formatCode>General</c:formatCode>
                <c:ptCount val="31"/>
                <c:pt idx="0">
                  <c:v>#N/A</c:v>
                </c:pt>
                <c:pt idx="1">
                  <c:v>-26779000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#N/A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#N/A</c:v>
                </c:pt>
                <c:pt idx="26">
                  <c:v>#N/A</c:v>
                </c:pt>
                <c:pt idx="27">
                  <c:v>#N/A</c:v>
                </c:pt>
                <c:pt idx="28">
                  <c:v>#N/A</c:v>
                </c:pt>
                <c:pt idx="29">
                  <c:v>#N/A</c:v>
                </c:pt>
                <c:pt idx="30">
                  <c:v>#N/A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A-CCF0-4B1D-97F7-54866EA58737}"/>
            </c:ext>
          </c:extLst>
        </c:ser>
        <c:ser>
          <c:idx val="10"/>
          <c:order val="13"/>
          <c:tx>
            <c:strRef>
              <c:f>'CSSG_AS (2)'!$T$35</c:f>
              <c:strCache>
                <c:ptCount val="1"/>
                <c:pt idx="0">
                  <c:v>Max. ContrE</c:v>
                </c:pt>
              </c:strCache>
            </c:strRef>
          </c:tx>
          <c:spPr>
            <a:ln w="28575" cap="rnd">
              <a:solidFill>
                <a:schemeClr val="accent5">
                  <a:lumMod val="60000"/>
                </a:schemeClr>
              </a:solidFill>
              <a:round/>
            </a:ln>
            <a:effectLst/>
          </c:spPr>
          <c:marker>
            <c:symbol val="diamond"/>
            <c:size val="5"/>
            <c:spPr>
              <a:solidFill>
                <a:schemeClr val="tx2"/>
              </a:solidFill>
              <a:ln w="9525">
                <a:solidFill>
                  <a:schemeClr val="tx2"/>
                </a:solidFill>
              </a:ln>
              <a:effectLst/>
            </c:spPr>
          </c:marker>
          <c:dLbls>
            <c:dLbl>
              <c:idx val="0"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B-CCF0-4B1D-97F7-54866EA58737}"/>
                </c:ext>
              </c:extLst>
            </c:dLbl>
            <c:dLbl>
              <c:idx val="6"/>
              <c:layout>
                <c:manualLayout>
                  <c:x val="-3.3064662242818406E-2"/>
                  <c:y val="-3.16384113232628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C-CCF0-4B1D-97F7-54866EA58737}"/>
                </c:ext>
              </c:extLst>
            </c:dLbl>
            <c:dLbl>
              <c:idx val="18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D-CCF0-4B1D-97F7-54866EA58737}"/>
                </c:ext>
              </c:extLst>
            </c:dLbl>
            <c:dLbl>
              <c:idx val="19"/>
              <c:layout>
                <c:manualLayout>
                  <c:x val="-4.9352501703187189E-2"/>
                  <c:y val="-3.929788667505523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E-CCF0-4B1D-97F7-54866EA58737}"/>
                </c:ext>
              </c:extLst>
            </c:dLbl>
            <c:dLbl>
              <c:idx val="20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F-CCF0-4B1D-97F7-54866EA58737}"/>
                </c:ext>
              </c:extLst>
            </c:dLbl>
            <c:dLbl>
              <c:idx val="24"/>
              <c:layout>
                <c:manualLayout>
                  <c:x val="-2.3542735564533904E-2"/>
                  <c:y val="-3.130607978859768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0-CCF0-4B1D-97F7-54866EA58737}"/>
                </c:ext>
              </c:extLst>
            </c:dLbl>
            <c:dLbl>
              <c:idx val="26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1-CCF0-4B1D-97F7-54866EA58737}"/>
                </c:ext>
              </c:extLst>
            </c:dLbl>
            <c:dLbl>
              <c:idx val="27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2-CCF0-4B1D-97F7-54866EA58737}"/>
                </c:ext>
              </c:extLst>
            </c:dLbl>
            <c:numFmt formatCode="#,##0" sourceLinked="0"/>
            <c:spPr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  <a:effectLst>
                <a:softEdge rad="31750"/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trendline>
            <c:spPr>
              <a:ln w="19050" cap="rnd">
                <a:solidFill>
                  <a:schemeClr val="accent5">
                    <a:lumMod val="60000"/>
                  </a:schemeClr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val>
            <c:numRef>
              <c:f>'CSSG_AS (2)'!$T$36:$T$66</c:f>
              <c:numCache>
                <c:formatCode>General</c:formatCode>
                <c:ptCount val="31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85680000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#N/A</c:v>
                </c:pt>
                <c:pt idx="26">
                  <c:v>#N/A</c:v>
                </c:pt>
                <c:pt idx="27">
                  <c:v>#N/A</c:v>
                </c:pt>
                <c:pt idx="28">
                  <c:v>#N/A</c:v>
                </c:pt>
                <c:pt idx="29">
                  <c:v>#N/A</c:v>
                </c:pt>
                <c:pt idx="30">
                  <c:v>#N/A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24-CCF0-4B1D-97F7-54866EA5873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69403056"/>
        <c:axId val="569404040"/>
        <c:extLst/>
      </c:lineChart>
      <c:dateAx>
        <c:axId val="569403056"/>
        <c:scaling>
          <c:orientation val="minMax"/>
          <c:min val="45352"/>
        </c:scaling>
        <c:delete val="0"/>
        <c:axPos val="b"/>
        <c:numFmt formatCode="d" sourceLinked="0"/>
        <c:majorTickMark val="none"/>
        <c:minorTickMark val="cross"/>
        <c:tickLblPos val="low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569404040"/>
        <c:crosses val="autoZero"/>
        <c:auto val="0"/>
        <c:lblOffset val="100"/>
        <c:baseTimeUnit val="days"/>
        <c:majorUnit val="7"/>
        <c:majorTimeUnit val="days"/>
      </c:dateAx>
      <c:valAx>
        <c:axId val="569404040"/>
        <c:scaling>
          <c:orientation val="minMax"/>
          <c:max val="105000000"/>
          <c:min val="-400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569403056"/>
        <c:crossesAt val="43466"/>
        <c:crossBetween val="between"/>
        <c:dispUnits>
          <c:builtInUnit val="millions"/>
        </c:dispUnits>
      </c:valAx>
      <c:spPr>
        <a:noFill/>
        <a:ln w="25400">
          <a:noFill/>
        </a:ln>
        <a:effectLst/>
      </c:spPr>
    </c:plotArea>
    <c:legend>
      <c:legendPos val="b"/>
      <c:legendEntry>
        <c:idx val="1"/>
        <c:delete val="1"/>
      </c:legendEntry>
      <c:legendEntry>
        <c:idx val="3"/>
        <c:delete val="1"/>
      </c:legendEntry>
      <c:legendEntry>
        <c:idx val="5"/>
        <c:delete val="1"/>
      </c:legendEntry>
      <c:legendEntry>
        <c:idx val="6"/>
        <c:delete val="1"/>
      </c:legendEntry>
      <c:legendEntry>
        <c:idx val="7"/>
        <c:delete val="1"/>
      </c:legendEntry>
      <c:legendEntry>
        <c:idx val="9"/>
        <c:delete val="1"/>
      </c:legendEntry>
      <c:legendEntry>
        <c:idx val="10"/>
        <c:delete val="1"/>
      </c:legendEntry>
      <c:legendEntry>
        <c:idx val="11"/>
        <c:delete val="1"/>
      </c:legendEntry>
      <c:legendEntry>
        <c:idx val="12"/>
        <c:delete val="1"/>
      </c:legendEntry>
      <c:legendEntry>
        <c:idx val="13"/>
        <c:delete val="1"/>
      </c:legendEntry>
      <c:legendEntry>
        <c:idx val="14"/>
        <c:delete val="1"/>
      </c:legendEntry>
      <c:legendEntry>
        <c:idx val="15"/>
        <c:delete val="1"/>
      </c:legendEntry>
      <c:layout>
        <c:manualLayout>
          <c:xMode val="edge"/>
          <c:yMode val="edge"/>
          <c:x val="0.21283050779006904"/>
          <c:y val="0.93032416879134483"/>
          <c:w val="0.61320730395745204"/>
          <c:h val="5.36667873726284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pt-PT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032725216824456"/>
          <c:y val="9.3686758733627445E-2"/>
          <c:w val="0.88033795066374265"/>
          <c:h val="0.72039897965051802"/>
        </c:manualLayout>
      </c:layout>
      <c:areaChart>
        <c:grouping val="standard"/>
        <c:varyColors val="0"/>
        <c:ser>
          <c:idx val="0"/>
          <c:order val="0"/>
          <c:tx>
            <c:strRef>
              <c:f>'CSSG_AS (2)'!$Z$35</c:f>
              <c:strCache>
                <c:ptCount val="1"/>
                <c:pt idx="0">
                  <c:v>CTM</c:v>
                </c:pt>
              </c:strCache>
            </c:strRef>
          </c:tx>
          <c:spPr>
            <a:solidFill>
              <a:schemeClr val="bg1">
                <a:lumMod val="75000"/>
                <a:alpha val="50000"/>
              </a:schemeClr>
            </a:solidFill>
            <a:ln w="19050">
              <a:noFill/>
            </a:ln>
            <a:effectLst/>
          </c:spPr>
          <c:cat>
            <c:numRef>
              <c:f>'CSSG_AS (2)'!$Y$36:$Y$66</c:f>
              <c:numCache>
                <c:formatCode>m/d/yyyy</c:formatCode>
                <c:ptCount val="31"/>
                <c:pt idx="0">
                  <c:v>45383</c:v>
                </c:pt>
                <c:pt idx="1">
                  <c:v>45384</c:v>
                </c:pt>
                <c:pt idx="2">
                  <c:v>45385</c:v>
                </c:pt>
                <c:pt idx="3">
                  <c:v>45386</c:v>
                </c:pt>
                <c:pt idx="4">
                  <c:v>45387</c:v>
                </c:pt>
                <c:pt idx="5">
                  <c:v>45388</c:v>
                </c:pt>
                <c:pt idx="6">
                  <c:v>45389</c:v>
                </c:pt>
                <c:pt idx="7">
                  <c:v>45390</c:v>
                </c:pt>
                <c:pt idx="8">
                  <c:v>45391</c:v>
                </c:pt>
                <c:pt idx="9">
                  <c:v>45392</c:v>
                </c:pt>
                <c:pt idx="10">
                  <c:v>45393</c:v>
                </c:pt>
                <c:pt idx="11">
                  <c:v>45394</c:v>
                </c:pt>
                <c:pt idx="12">
                  <c:v>45395</c:v>
                </c:pt>
                <c:pt idx="13">
                  <c:v>45396</c:v>
                </c:pt>
                <c:pt idx="14">
                  <c:v>45397</c:v>
                </c:pt>
                <c:pt idx="15">
                  <c:v>45398</c:v>
                </c:pt>
                <c:pt idx="16">
                  <c:v>45399</c:v>
                </c:pt>
                <c:pt idx="17">
                  <c:v>45400</c:v>
                </c:pt>
                <c:pt idx="18">
                  <c:v>45401</c:v>
                </c:pt>
                <c:pt idx="19">
                  <c:v>45402</c:v>
                </c:pt>
                <c:pt idx="20">
                  <c:v>45403</c:v>
                </c:pt>
                <c:pt idx="21">
                  <c:v>45404</c:v>
                </c:pt>
                <c:pt idx="22">
                  <c:v>45405</c:v>
                </c:pt>
                <c:pt idx="23">
                  <c:v>45406</c:v>
                </c:pt>
                <c:pt idx="24">
                  <c:v>45407</c:v>
                </c:pt>
                <c:pt idx="25">
                  <c:v>45408</c:v>
                </c:pt>
                <c:pt idx="26">
                  <c:v>45409</c:v>
                </c:pt>
                <c:pt idx="27">
                  <c:v>45410</c:v>
                </c:pt>
                <c:pt idx="28">
                  <c:v>45411</c:v>
                </c:pt>
                <c:pt idx="29">
                  <c:v>45412</c:v>
                </c:pt>
              </c:numCache>
            </c:numRef>
          </c:cat>
          <c:val>
            <c:numRef>
              <c:f>'CSSG_AS (2)'!$Z$36:$Z$66</c:f>
              <c:numCache>
                <c:formatCode>General</c:formatCode>
                <c:ptCount val="31"/>
                <c:pt idx="0">
                  <c:v>85680000</c:v>
                </c:pt>
                <c:pt idx="1">
                  <c:v>85680000</c:v>
                </c:pt>
                <c:pt idx="2">
                  <c:v>53550000</c:v>
                </c:pt>
                <c:pt idx="3">
                  <c:v>85680000</c:v>
                </c:pt>
                <c:pt idx="4">
                  <c:v>85680000</c:v>
                </c:pt>
                <c:pt idx="5">
                  <c:v>85680000</c:v>
                </c:pt>
                <c:pt idx="6">
                  <c:v>85680000</c:v>
                </c:pt>
                <c:pt idx="7">
                  <c:v>85680000</c:v>
                </c:pt>
                <c:pt idx="8">
                  <c:v>85680000</c:v>
                </c:pt>
                <c:pt idx="9">
                  <c:v>53550000</c:v>
                </c:pt>
                <c:pt idx="10">
                  <c:v>85680000</c:v>
                </c:pt>
                <c:pt idx="11">
                  <c:v>85680000</c:v>
                </c:pt>
                <c:pt idx="12">
                  <c:v>85680000</c:v>
                </c:pt>
                <c:pt idx="13">
                  <c:v>85680000</c:v>
                </c:pt>
                <c:pt idx="14">
                  <c:v>85680000</c:v>
                </c:pt>
                <c:pt idx="15">
                  <c:v>85680000</c:v>
                </c:pt>
                <c:pt idx="16">
                  <c:v>53550000</c:v>
                </c:pt>
                <c:pt idx="17">
                  <c:v>85680000</c:v>
                </c:pt>
                <c:pt idx="18">
                  <c:v>85680000</c:v>
                </c:pt>
                <c:pt idx="19">
                  <c:v>85680000</c:v>
                </c:pt>
                <c:pt idx="20">
                  <c:v>85680000</c:v>
                </c:pt>
                <c:pt idx="21">
                  <c:v>85680000</c:v>
                </c:pt>
                <c:pt idx="22">
                  <c:v>85680000</c:v>
                </c:pt>
                <c:pt idx="23">
                  <c:v>53550000</c:v>
                </c:pt>
                <c:pt idx="24">
                  <c:v>85680000</c:v>
                </c:pt>
                <c:pt idx="25">
                  <c:v>85680000</c:v>
                </c:pt>
                <c:pt idx="26">
                  <c:v>85680000</c:v>
                </c:pt>
                <c:pt idx="27">
                  <c:v>85680000</c:v>
                </c:pt>
                <c:pt idx="28">
                  <c:v>85680000</c:v>
                </c:pt>
                <c:pt idx="29">
                  <c:v>85680000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001-4CA4-82CA-D4253D06A27B}"/>
            </c:ext>
          </c:extLst>
        </c:ser>
        <c:ser>
          <c:idx val="8"/>
          <c:order val="1"/>
          <c:spPr>
            <a:solidFill>
              <a:schemeClr val="bg1">
                <a:lumMod val="75000"/>
                <a:alpha val="50000"/>
              </a:schemeClr>
            </a:solidFill>
            <a:ln>
              <a:noFill/>
            </a:ln>
            <a:effectLst/>
          </c:spPr>
          <c:cat>
            <c:numRef>
              <c:f>'CSSG_AS (2)'!$Y$36:$Y$66</c:f>
              <c:numCache>
                <c:formatCode>m/d/yyyy</c:formatCode>
                <c:ptCount val="31"/>
                <c:pt idx="0">
                  <c:v>45383</c:v>
                </c:pt>
                <c:pt idx="1">
                  <c:v>45384</c:v>
                </c:pt>
                <c:pt idx="2">
                  <c:v>45385</c:v>
                </c:pt>
                <c:pt idx="3">
                  <c:v>45386</c:v>
                </c:pt>
                <c:pt idx="4">
                  <c:v>45387</c:v>
                </c:pt>
                <c:pt idx="5">
                  <c:v>45388</c:v>
                </c:pt>
                <c:pt idx="6">
                  <c:v>45389</c:v>
                </c:pt>
                <c:pt idx="7">
                  <c:v>45390</c:v>
                </c:pt>
                <c:pt idx="8">
                  <c:v>45391</c:v>
                </c:pt>
                <c:pt idx="9">
                  <c:v>45392</c:v>
                </c:pt>
                <c:pt idx="10">
                  <c:v>45393</c:v>
                </c:pt>
                <c:pt idx="11">
                  <c:v>45394</c:v>
                </c:pt>
                <c:pt idx="12">
                  <c:v>45395</c:v>
                </c:pt>
                <c:pt idx="13">
                  <c:v>45396</c:v>
                </c:pt>
                <c:pt idx="14">
                  <c:v>45397</c:v>
                </c:pt>
                <c:pt idx="15">
                  <c:v>45398</c:v>
                </c:pt>
                <c:pt idx="16">
                  <c:v>45399</c:v>
                </c:pt>
                <c:pt idx="17">
                  <c:v>45400</c:v>
                </c:pt>
                <c:pt idx="18">
                  <c:v>45401</c:v>
                </c:pt>
                <c:pt idx="19">
                  <c:v>45402</c:v>
                </c:pt>
                <c:pt idx="20">
                  <c:v>45403</c:v>
                </c:pt>
                <c:pt idx="21">
                  <c:v>45404</c:v>
                </c:pt>
                <c:pt idx="22">
                  <c:v>45405</c:v>
                </c:pt>
                <c:pt idx="23">
                  <c:v>45406</c:v>
                </c:pt>
                <c:pt idx="24">
                  <c:v>45407</c:v>
                </c:pt>
                <c:pt idx="25">
                  <c:v>45408</c:v>
                </c:pt>
                <c:pt idx="26">
                  <c:v>45409</c:v>
                </c:pt>
                <c:pt idx="27">
                  <c:v>45410</c:v>
                </c:pt>
                <c:pt idx="28">
                  <c:v>45411</c:v>
                </c:pt>
                <c:pt idx="29">
                  <c:v>45412</c:v>
                </c:pt>
              </c:numCache>
            </c:numRef>
          </c:cat>
          <c:val>
            <c:numRef>
              <c:f>'CSSG_AS (2)'!$AE$36:$AE$66</c:f>
              <c:numCache>
                <c:formatCode>General</c:formatCode>
                <c:ptCount val="31"/>
                <c:pt idx="0">
                  <c:v>-24000000</c:v>
                </c:pt>
                <c:pt idx="1">
                  <c:v>-24000000</c:v>
                </c:pt>
                <c:pt idx="2">
                  <c:v>-15000000</c:v>
                </c:pt>
                <c:pt idx="3">
                  <c:v>-24000000</c:v>
                </c:pt>
                <c:pt idx="4">
                  <c:v>-24000000</c:v>
                </c:pt>
                <c:pt idx="5">
                  <c:v>-24000000</c:v>
                </c:pt>
                <c:pt idx="6">
                  <c:v>-24000000</c:v>
                </c:pt>
                <c:pt idx="7">
                  <c:v>-24000000</c:v>
                </c:pt>
                <c:pt idx="8">
                  <c:v>-24000000</c:v>
                </c:pt>
                <c:pt idx="9">
                  <c:v>-15000000</c:v>
                </c:pt>
                <c:pt idx="10">
                  <c:v>-24000000</c:v>
                </c:pt>
                <c:pt idx="11">
                  <c:v>-24000000</c:v>
                </c:pt>
                <c:pt idx="12">
                  <c:v>-24000000</c:v>
                </c:pt>
                <c:pt idx="13">
                  <c:v>-24000000</c:v>
                </c:pt>
                <c:pt idx="14">
                  <c:v>-24000000</c:v>
                </c:pt>
                <c:pt idx="15">
                  <c:v>-24000000</c:v>
                </c:pt>
                <c:pt idx="16">
                  <c:v>-15000000</c:v>
                </c:pt>
                <c:pt idx="17">
                  <c:v>-24000000</c:v>
                </c:pt>
                <c:pt idx="18">
                  <c:v>-24000000</c:v>
                </c:pt>
                <c:pt idx="19">
                  <c:v>-24000000</c:v>
                </c:pt>
                <c:pt idx="20">
                  <c:v>-24000000</c:v>
                </c:pt>
                <c:pt idx="21">
                  <c:v>-24000000</c:v>
                </c:pt>
                <c:pt idx="22">
                  <c:v>-24000000</c:v>
                </c:pt>
                <c:pt idx="23">
                  <c:v>-15000000</c:v>
                </c:pt>
                <c:pt idx="24">
                  <c:v>-24000000</c:v>
                </c:pt>
                <c:pt idx="25">
                  <c:v>-24000000</c:v>
                </c:pt>
                <c:pt idx="26">
                  <c:v>-24000000</c:v>
                </c:pt>
                <c:pt idx="27">
                  <c:v>-24000000</c:v>
                </c:pt>
                <c:pt idx="28">
                  <c:v>-24000000</c:v>
                </c:pt>
                <c:pt idx="29">
                  <c:v>-24000000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001-4CA4-82CA-D4253D06A27B}"/>
            </c:ext>
          </c:extLst>
        </c:ser>
        <c:ser>
          <c:idx val="1"/>
          <c:order val="2"/>
          <c:tx>
            <c:strRef>
              <c:f>'CSSG_AS (2)'!$AA$35</c:f>
              <c:strCache>
                <c:ptCount val="1"/>
                <c:pt idx="0">
                  <c:v>Contratação</c:v>
                </c:pt>
              </c:strCache>
            </c:strRef>
          </c:tx>
          <c:spPr>
            <a:solidFill>
              <a:srgbClr val="4F81BD">
                <a:alpha val="40000"/>
              </a:srgbClr>
            </a:solidFill>
            <a:ln>
              <a:noFill/>
            </a:ln>
            <a:effectLst/>
          </c:spPr>
          <c:cat>
            <c:numRef>
              <c:f>'CSSG_AS (2)'!$Y$36:$Y$66</c:f>
              <c:numCache>
                <c:formatCode>m/d/yyyy</c:formatCode>
                <c:ptCount val="31"/>
                <c:pt idx="0">
                  <c:v>45383</c:v>
                </c:pt>
                <c:pt idx="1">
                  <c:v>45384</c:v>
                </c:pt>
                <c:pt idx="2">
                  <c:v>45385</c:v>
                </c:pt>
                <c:pt idx="3">
                  <c:v>45386</c:v>
                </c:pt>
                <c:pt idx="4">
                  <c:v>45387</c:v>
                </c:pt>
                <c:pt idx="5">
                  <c:v>45388</c:v>
                </c:pt>
                <c:pt idx="6">
                  <c:v>45389</c:v>
                </c:pt>
                <c:pt idx="7">
                  <c:v>45390</c:v>
                </c:pt>
                <c:pt idx="8">
                  <c:v>45391</c:v>
                </c:pt>
                <c:pt idx="9">
                  <c:v>45392</c:v>
                </c:pt>
                <c:pt idx="10">
                  <c:v>45393</c:v>
                </c:pt>
                <c:pt idx="11">
                  <c:v>45394</c:v>
                </c:pt>
                <c:pt idx="12">
                  <c:v>45395</c:v>
                </c:pt>
                <c:pt idx="13">
                  <c:v>45396</c:v>
                </c:pt>
                <c:pt idx="14">
                  <c:v>45397</c:v>
                </c:pt>
                <c:pt idx="15">
                  <c:v>45398</c:v>
                </c:pt>
                <c:pt idx="16">
                  <c:v>45399</c:v>
                </c:pt>
                <c:pt idx="17">
                  <c:v>45400</c:v>
                </c:pt>
                <c:pt idx="18">
                  <c:v>45401</c:v>
                </c:pt>
                <c:pt idx="19">
                  <c:v>45402</c:v>
                </c:pt>
                <c:pt idx="20">
                  <c:v>45403</c:v>
                </c:pt>
                <c:pt idx="21">
                  <c:v>45404</c:v>
                </c:pt>
                <c:pt idx="22">
                  <c:v>45405</c:v>
                </c:pt>
                <c:pt idx="23">
                  <c:v>45406</c:v>
                </c:pt>
                <c:pt idx="24">
                  <c:v>45407</c:v>
                </c:pt>
                <c:pt idx="25">
                  <c:v>45408</c:v>
                </c:pt>
                <c:pt idx="26">
                  <c:v>45409</c:v>
                </c:pt>
                <c:pt idx="27">
                  <c:v>45410</c:v>
                </c:pt>
                <c:pt idx="28">
                  <c:v>45411</c:v>
                </c:pt>
                <c:pt idx="29">
                  <c:v>45412</c:v>
                </c:pt>
              </c:numCache>
            </c:numRef>
          </c:cat>
          <c:val>
            <c:numRef>
              <c:f>'CSSG_AS (2)'!$AA$36:$AA$66</c:f>
              <c:numCache>
                <c:formatCode>#,##0</c:formatCode>
                <c:ptCount val="31"/>
                <c:pt idx="0">
                  <c:v>32780026</c:v>
                </c:pt>
                <c:pt idx="1">
                  <c:v>28568040</c:v>
                </c:pt>
                <c:pt idx="2">
                  <c:v>1350000</c:v>
                </c:pt>
                <c:pt idx="3">
                  <c:v>1850016</c:v>
                </c:pt>
                <c:pt idx="4">
                  <c:v>771204</c:v>
                </c:pt>
                <c:pt idx="5">
                  <c:v>1200</c:v>
                </c:pt>
                <c:pt idx="6">
                  <c:v>49200</c:v>
                </c:pt>
                <c:pt idx="7">
                  <c:v>16344204</c:v>
                </c:pt>
                <c:pt idx="8">
                  <c:v>3699199</c:v>
                </c:pt>
                <c:pt idx="9">
                  <c:v>3539196</c:v>
                </c:pt>
                <c:pt idx="10">
                  <c:v>1609200</c:v>
                </c:pt>
                <c:pt idx="11">
                  <c:v>1049200</c:v>
                </c:pt>
                <c:pt idx="12">
                  <c:v>49200</c:v>
                </c:pt>
                <c:pt idx="13">
                  <c:v>49200</c:v>
                </c:pt>
                <c:pt idx="14">
                  <c:v>49200</c:v>
                </c:pt>
                <c:pt idx="15">
                  <c:v>129216</c:v>
                </c:pt>
                <c:pt idx="16">
                  <c:v>3049200</c:v>
                </c:pt>
                <c:pt idx="17">
                  <c:v>49200</c:v>
                </c:pt>
                <c:pt idx="18">
                  <c:v>49200</c:v>
                </c:pt>
                <c:pt idx="19">
                  <c:v>1200</c:v>
                </c:pt>
                <c:pt idx="20">
                  <c:v>1200</c:v>
                </c:pt>
                <c:pt idx="21">
                  <c:v>1200</c:v>
                </c:pt>
                <c:pt idx="22">
                  <c:v>501204</c:v>
                </c:pt>
                <c:pt idx="23">
                  <c:v>1200</c:v>
                </c:pt>
                <c:pt idx="24">
                  <c:v>1200</c:v>
                </c:pt>
                <c:pt idx="25">
                  <c:v>243216</c:v>
                </c:pt>
                <c:pt idx="26">
                  <c:v>43200</c:v>
                </c:pt>
                <c:pt idx="27">
                  <c:v>43200</c:v>
                </c:pt>
                <c:pt idx="28">
                  <c:v>303204</c:v>
                </c:pt>
                <c:pt idx="29" formatCode="General">
                  <c:v>743196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001-4CA4-82CA-D4253D06A27B}"/>
            </c:ext>
          </c:extLst>
        </c:ser>
        <c:ser>
          <c:idx val="7"/>
          <c:order val="5"/>
          <c:tx>
            <c:strRef>
              <c:f>'CSSG_AS (2)'!$AF$35</c:f>
              <c:strCache>
                <c:ptCount val="1"/>
                <c:pt idx="0">
                  <c:v>Contratação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  <a:effectLst/>
          </c:spPr>
          <c:cat>
            <c:numRef>
              <c:f>'CSSG_AS (2)'!$Y$36:$Y$66</c:f>
              <c:numCache>
                <c:formatCode>m/d/yyyy</c:formatCode>
                <c:ptCount val="31"/>
                <c:pt idx="0">
                  <c:v>45383</c:v>
                </c:pt>
                <c:pt idx="1">
                  <c:v>45384</c:v>
                </c:pt>
                <c:pt idx="2">
                  <c:v>45385</c:v>
                </c:pt>
                <c:pt idx="3">
                  <c:v>45386</c:v>
                </c:pt>
                <c:pt idx="4">
                  <c:v>45387</c:v>
                </c:pt>
                <c:pt idx="5">
                  <c:v>45388</c:v>
                </c:pt>
                <c:pt idx="6">
                  <c:v>45389</c:v>
                </c:pt>
                <c:pt idx="7">
                  <c:v>45390</c:v>
                </c:pt>
                <c:pt idx="8">
                  <c:v>45391</c:v>
                </c:pt>
                <c:pt idx="9">
                  <c:v>45392</c:v>
                </c:pt>
                <c:pt idx="10">
                  <c:v>45393</c:v>
                </c:pt>
                <c:pt idx="11">
                  <c:v>45394</c:v>
                </c:pt>
                <c:pt idx="12">
                  <c:v>45395</c:v>
                </c:pt>
                <c:pt idx="13">
                  <c:v>45396</c:v>
                </c:pt>
                <c:pt idx="14">
                  <c:v>45397</c:v>
                </c:pt>
                <c:pt idx="15">
                  <c:v>45398</c:v>
                </c:pt>
                <c:pt idx="16">
                  <c:v>45399</c:v>
                </c:pt>
                <c:pt idx="17">
                  <c:v>45400</c:v>
                </c:pt>
                <c:pt idx="18">
                  <c:v>45401</c:v>
                </c:pt>
                <c:pt idx="19">
                  <c:v>45402</c:v>
                </c:pt>
                <c:pt idx="20">
                  <c:v>45403</c:v>
                </c:pt>
                <c:pt idx="21">
                  <c:v>45404</c:v>
                </c:pt>
                <c:pt idx="22">
                  <c:v>45405</c:v>
                </c:pt>
                <c:pt idx="23">
                  <c:v>45406</c:v>
                </c:pt>
                <c:pt idx="24">
                  <c:v>45407</c:v>
                </c:pt>
                <c:pt idx="25">
                  <c:v>45408</c:v>
                </c:pt>
                <c:pt idx="26">
                  <c:v>45409</c:v>
                </c:pt>
                <c:pt idx="27">
                  <c:v>45410</c:v>
                </c:pt>
                <c:pt idx="28">
                  <c:v>45411</c:v>
                </c:pt>
                <c:pt idx="29">
                  <c:v>45412</c:v>
                </c:pt>
              </c:numCache>
            </c:numRef>
          </c:cat>
          <c:val>
            <c:numRef>
              <c:f>'CSSG_AS (2)'!$AF$36:$AF$66</c:f>
              <c:numCache>
                <c:formatCode>General</c:formatCode>
                <c:ptCount val="31"/>
                <c:pt idx="0">
                  <c:v>-15292008</c:v>
                </c:pt>
                <c:pt idx="1">
                  <c:v>0</c:v>
                </c:pt>
                <c:pt idx="2">
                  <c:v>0</c:v>
                </c:pt>
                <c:pt idx="3">
                  <c:v>-2000000</c:v>
                </c:pt>
                <c:pt idx="4">
                  <c:v>-2040000</c:v>
                </c:pt>
                <c:pt idx="5">
                  <c:v>-9500016</c:v>
                </c:pt>
                <c:pt idx="6">
                  <c:v>-8000016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-1500000</c:v>
                </c:pt>
                <c:pt idx="12">
                  <c:v>0</c:v>
                </c:pt>
                <c:pt idx="13">
                  <c:v>-300000</c:v>
                </c:pt>
                <c:pt idx="14">
                  <c:v>-1080000</c:v>
                </c:pt>
                <c:pt idx="15">
                  <c:v>-1560000</c:v>
                </c:pt>
                <c:pt idx="16">
                  <c:v>-125004</c:v>
                </c:pt>
                <c:pt idx="17">
                  <c:v>-750000</c:v>
                </c:pt>
                <c:pt idx="18">
                  <c:v>-8653332</c:v>
                </c:pt>
                <c:pt idx="19">
                  <c:v>-24000000</c:v>
                </c:pt>
                <c:pt idx="20">
                  <c:v>-3700008</c:v>
                </c:pt>
                <c:pt idx="21">
                  <c:v>-13000000</c:v>
                </c:pt>
                <c:pt idx="22">
                  <c:v>-24000000</c:v>
                </c:pt>
                <c:pt idx="23">
                  <c:v>-15000000</c:v>
                </c:pt>
                <c:pt idx="24">
                  <c:v>-24000000</c:v>
                </c:pt>
                <c:pt idx="25">
                  <c:v>-24000000</c:v>
                </c:pt>
                <c:pt idx="26">
                  <c:v>-24000000</c:v>
                </c:pt>
                <c:pt idx="27">
                  <c:v>-24000000</c:v>
                </c:pt>
                <c:pt idx="28">
                  <c:v>0</c:v>
                </c:pt>
                <c:pt idx="29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001-4CA4-82CA-D4253D06A27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69403056"/>
        <c:axId val="569404040"/>
      </c:areaChart>
      <c:barChart>
        <c:barDir val="col"/>
        <c:grouping val="clustered"/>
        <c:varyColors val="0"/>
        <c:ser>
          <c:idx val="2"/>
          <c:order val="3"/>
          <c:tx>
            <c:strRef>
              <c:f>'CSSG_AS (2)'!$AB$35</c:f>
              <c:strCache>
                <c:ptCount val="1"/>
                <c:pt idx="0">
                  <c:v>Utilização</c:v>
                </c:pt>
              </c:strCache>
            </c:strRef>
          </c:tx>
          <c:spPr>
            <a:solidFill>
              <a:srgbClr val="A9D18E"/>
            </a:solidFill>
            <a:ln>
              <a:solidFill>
                <a:srgbClr val="548235"/>
              </a:solidFill>
            </a:ln>
            <a:effectLst/>
          </c:spPr>
          <c:invertIfNegative val="0"/>
          <c:dPt>
            <c:idx val="9"/>
            <c:invertIfNegative val="0"/>
            <c:bubble3D val="0"/>
            <c:spPr>
              <a:solidFill>
                <a:srgbClr val="A9D18E"/>
              </a:solidFill>
              <a:ln>
                <a:solidFill>
                  <a:srgbClr val="548235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2001-4CA4-82CA-D4253D06A27B}"/>
              </c:ext>
            </c:extLst>
          </c:dPt>
          <c:dPt>
            <c:idx val="23"/>
            <c:invertIfNegative val="0"/>
            <c:bubble3D val="0"/>
            <c:spPr>
              <a:solidFill>
                <a:srgbClr val="70AD47"/>
              </a:solidFill>
              <a:ln>
                <a:solidFill>
                  <a:srgbClr val="548235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2001-4CA4-82CA-D4253D06A27B}"/>
              </c:ext>
            </c:extLst>
          </c:dPt>
          <c:dPt>
            <c:idx val="25"/>
            <c:invertIfNegative val="0"/>
            <c:bubble3D val="0"/>
            <c:spPr>
              <a:solidFill>
                <a:srgbClr val="70AD47"/>
              </a:solidFill>
              <a:ln>
                <a:solidFill>
                  <a:srgbClr val="548235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2001-4CA4-82CA-D4253D06A27B}"/>
              </c:ext>
            </c:extLst>
          </c:dPt>
          <c:cat>
            <c:numRef>
              <c:f>'CSSG_Vip Ibérico (2)'!$Y$36:$Y$66</c:f>
              <c:numCache>
                <c:formatCode>General</c:formatCode>
                <c:ptCount val="31"/>
              </c:numCache>
            </c:numRef>
          </c:cat>
          <c:val>
            <c:numRef>
              <c:f>'CSSG_AS (2)'!$AB$36:$AB$66</c:f>
              <c:numCache>
                <c:formatCode>General</c:formatCode>
                <c:ptCount val="31"/>
                <c:pt idx="0">
                  <c:v>29180026</c:v>
                </c:pt>
                <c:pt idx="1">
                  <c:v>7568000</c:v>
                </c:pt>
                <c:pt idx="2">
                  <c:v>1350000</c:v>
                </c:pt>
                <c:pt idx="3">
                  <c:v>1850000</c:v>
                </c:pt>
                <c:pt idx="4">
                  <c:v>770750</c:v>
                </c:pt>
                <c:pt idx="5">
                  <c:v>750</c:v>
                </c:pt>
                <c:pt idx="6">
                  <c:v>39750</c:v>
                </c:pt>
                <c:pt idx="7">
                  <c:v>16336750</c:v>
                </c:pt>
                <c:pt idx="8">
                  <c:v>3697385</c:v>
                </c:pt>
                <c:pt idx="9">
                  <c:v>3538746</c:v>
                </c:pt>
                <c:pt idx="10">
                  <c:v>1600187</c:v>
                </c:pt>
                <c:pt idx="11">
                  <c:v>1038491</c:v>
                </c:pt>
                <c:pt idx="12">
                  <c:v>33844</c:v>
                </c:pt>
                <c:pt idx="13">
                  <c:v>33844</c:v>
                </c:pt>
                <c:pt idx="14">
                  <c:v>35800</c:v>
                </c:pt>
                <c:pt idx="15">
                  <c:v>115038</c:v>
                </c:pt>
                <c:pt idx="16">
                  <c:v>3034299</c:v>
                </c:pt>
                <c:pt idx="17">
                  <c:v>34080</c:v>
                </c:pt>
                <c:pt idx="18">
                  <c:v>35081</c:v>
                </c:pt>
                <c:pt idx="19">
                  <c:v>800</c:v>
                </c:pt>
                <c:pt idx="20">
                  <c:v>800</c:v>
                </c:pt>
                <c:pt idx="21">
                  <c:v>800</c:v>
                </c:pt>
                <c:pt idx="22">
                  <c:v>500804</c:v>
                </c:pt>
                <c:pt idx="23">
                  <c:v>800</c:v>
                </c:pt>
                <c:pt idx="24">
                  <c:v>800</c:v>
                </c:pt>
                <c:pt idx="25">
                  <c:v>240762</c:v>
                </c:pt>
                <c:pt idx="26">
                  <c:v>36041</c:v>
                </c:pt>
                <c:pt idx="27">
                  <c:v>36041</c:v>
                </c:pt>
                <c:pt idx="28">
                  <c:v>0</c:v>
                </c:pt>
                <c:pt idx="29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2001-4CA4-82CA-D4253D06A27B}"/>
            </c:ext>
          </c:extLst>
        </c:ser>
        <c:ser>
          <c:idx val="9"/>
          <c:order val="6"/>
          <c:tx>
            <c:strRef>
              <c:f>'CSSG_AS (2)'!$AI$35</c:f>
              <c:strCache>
                <c:ptCount val="1"/>
                <c:pt idx="0">
                  <c:v>Maior utilização entrada</c:v>
                </c:pt>
              </c:strCache>
            </c:strRef>
          </c:tx>
          <c:spPr>
            <a:solidFill>
              <a:srgbClr val="70AD47"/>
            </a:solidFill>
            <a:ln>
              <a:solidFill>
                <a:srgbClr val="548235"/>
              </a:solidFill>
            </a:ln>
            <a:effectLst/>
          </c:spPr>
          <c:invertIfNegative val="0"/>
          <c:dLbls>
            <c:dLbl>
              <c:idx val="0"/>
              <c:numFmt formatCode="#,##0.0" sourceLinked="0"/>
              <c:spPr>
                <a:solidFill>
                  <a:srgbClr val="70AD47"/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P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2001-4CA4-82CA-D4253D06A27B}"/>
                </c:ext>
              </c:extLst>
            </c:dLbl>
            <c:spPr>
              <a:solidFill>
                <a:srgbClr val="70AD47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'CSSG_Vip Ibérico (2)'!$Y$36:$Y$66</c:f>
              <c:numCache>
                <c:formatCode>General</c:formatCode>
                <c:ptCount val="31"/>
              </c:numCache>
            </c:numRef>
          </c:cat>
          <c:val>
            <c:numRef>
              <c:f>'CSSG_AS (2)'!$AI$36:$AI$66</c:f>
              <c:numCache>
                <c:formatCode>General</c:formatCode>
                <c:ptCount val="31"/>
                <c:pt idx="0">
                  <c:v>29180026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#N/A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#N/A</c:v>
                </c:pt>
                <c:pt idx="26">
                  <c:v>#N/A</c:v>
                </c:pt>
                <c:pt idx="27">
                  <c:v>#N/A</c:v>
                </c:pt>
                <c:pt idx="28">
                  <c:v>#N/A</c:v>
                </c:pt>
                <c:pt idx="29">
                  <c:v>#N/A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2001-4CA4-82CA-D4253D06A27B}"/>
            </c:ext>
          </c:extLst>
        </c:ser>
        <c:ser>
          <c:idx val="12"/>
          <c:order val="7"/>
          <c:tx>
            <c:strRef>
              <c:f>'CSSG_AS (2)'!$L$35</c:f>
              <c:strCache>
                <c:ptCount val="1"/>
                <c:pt idx="0">
                  <c:v>Utilização</c:v>
                </c:pt>
              </c:strCache>
            </c:strRef>
          </c:tx>
          <c:spPr>
            <a:solidFill>
              <a:srgbClr val="92D050"/>
            </a:solidFill>
            <a:ln>
              <a:solidFill>
                <a:srgbClr val="37788C"/>
              </a:solidFill>
            </a:ln>
            <a:effectLst/>
          </c:spPr>
          <c:invertIfNegative val="0"/>
          <c:dPt>
            <c:idx val="15"/>
            <c:invertIfNegative val="0"/>
            <c:bubble3D val="0"/>
            <c:spPr>
              <a:solidFill>
                <a:srgbClr val="92D050"/>
              </a:solidFill>
              <a:ln>
                <a:solidFill>
                  <a:srgbClr val="37788C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E-2001-4CA4-82CA-D4253D06A27B}"/>
              </c:ext>
            </c:extLst>
          </c:dPt>
          <c:dPt>
            <c:idx val="17"/>
            <c:invertIfNegative val="0"/>
            <c:bubble3D val="0"/>
            <c:spPr>
              <a:solidFill>
                <a:srgbClr val="70AD47"/>
              </a:solidFill>
              <a:ln>
                <a:solidFill>
                  <a:srgbClr val="37788C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0-2001-4CA4-82CA-D4253D06A27B}"/>
              </c:ext>
            </c:extLst>
          </c:dPt>
          <c:dPt>
            <c:idx val="25"/>
            <c:invertIfNegative val="0"/>
            <c:bubble3D val="0"/>
            <c:spPr>
              <a:solidFill>
                <a:srgbClr val="70AD47"/>
              </a:solidFill>
              <a:ln>
                <a:solidFill>
                  <a:srgbClr val="37788C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2-2001-4CA4-82CA-D4253D06A27B}"/>
              </c:ext>
            </c:extLst>
          </c:dPt>
          <c:cat>
            <c:numRef>
              <c:f>'CSSG_Vip Ibérico (2)'!$Y$36:$Y$66</c:f>
              <c:numCache>
                <c:formatCode>General</c:formatCode>
                <c:ptCount val="31"/>
              </c:numCache>
            </c:numRef>
          </c:cat>
          <c:val>
            <c:numRef>
              <c:f>'CSSG_AS (2)'!$AG$36:$AG$66</c:f>
              <c:numCache>
                <c:formatCode>General</c:formatCode>
                <c:ptCount val="31"/>
                <c:pt idx="0">
                  <c:v>-9291992</c:v>
                </c:pt>
                <c:pt idx="1">
                  <c:v>0</c:v>
                </c:pt>
                <c:pt idx="2">
                  <c:v>0</c:v>
                </c:pt>
                <c:pt idx="3">
                  <c:v>-2000000</c:v>
                </c:pt>
                <c:pt idx="4">
                  <c:v>-2040000</c:v>
                </c:pt>
                <c:pt idx="5">
                  <c:v>-9500016</c:v>
                </c:pt>
                <c:pt idx="6">
                  <c:v>-1500000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-1500000</c:v>
                </c:pt>
                <c:pt idx="12">
                  <c:v>0</c:v>
                </c:pt>
                <c:pt idx="13">
                  <c:v>-300000</c:v>
                </c:pt>
                <c:pt idx="14">
                  <c:v>-1080000</c:v>
                </c:pt>
                <c:pt idx="15">
                  <c:v>-1560000</c:v>
                </c:pt>
                <c:pt idx="16">
                  <c:v>-125000</c:v>
                </c:pt>
                <c:pt idx="17">
                  <c:v>-750000</c:v>
                </c:pt>
                <c:pt idx="18">
                  <c:v>-8653332</c:v>
                </c:pt>
                <c:pt idx="19">
                  <c:v>-24000000</c:v>
                </c:pt>
                <c:pt idx="20">
                  <c:v>-2600000</c:v>
                </c:pt>
                <c:pt idx="21">
                  <c:v>-13000000</c:v>
                </c:pt>
                <c:pt idx="22">
                  <c:v>-24000000</c:v>
                </c:pt>
                <c:pt idx="23">
                  <c:v>-15000000</c:v>
                </c:pt>
                <c:pt idx="24">
                  <c:v>-23999992</c:v>
                </c:pt>
                <c:pt idx="25">
                  <c:v>-24000000</c:v>
                </c:pt>
                <c:pt idx="26">
                  <c:v>-24000000</c:v>
                </c:pt>
                <c:pt idx="27">
                  <c:v>-23849984</c:v>
                </c:pt>
                <c:pt idx="28">
                  <c:v>0</c:v>
                </c:pt>
                <c:pt idx="29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3-2001-4CA4-82CA-D4253D06A27B}"/>
            </c:ext>
          </c:extLst>
        </c:ser>
        <c:ser>
          <c:idx val="11"/>
          <c:order val="10"/>
          <c:tx>
            <c:strRef>
              <c:f>'CSSG_AS (2)'!$AL$35</c:f>
              <c:strCache>
                <c:ptCount val="1"/>
                <c:pt idx="0">
                  <c:v>Maior Uti. Saida</c:v>
                </c:pt>
              </c:strCache>
            </c:strRef>
          </c:tx>
          <c:spPr>
            <a:solidFill>
              <a:srgbClr val="70AD47"/>
            </a:solidFill>
            <a:ln>
              <a:solidFill>
                <a:srgbClr val="54822B"/>
              </a:solidFill>
            </a:ln>
            <a:effectLst/>
          </c:spPr>
          <c:invertIfNegative val="0"/>
          <c:cat>
            <c:numRef>
              <c:f>'CSSG_Vip Ibérico (2)'!$Y$36:$Y$66</c:f>
              <c:numCache>
                <c:formatCode>General</c:formatCode>
                <c:ptCount val="31"/>
              </c:numCache>
            </c:numRef>
          </c:cat>
          <c:val>
            <c:numRef>
              <c:f>'CSSG_AS (2)'!$AL$36:$AL$66</c:f>
              <c:numCache>
                <c:formatCode>General</c:formatCode>
                <c:ptCount val="31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-24000000</c:v>
                </c:pt>
                <c:pt idx="20">
                  <c:v>#N/A</c:v>
                </c:pt>
                <c:pt idx="21">
                  <c:v>#N/A</c:v>
                </c:pt>
                <c:pt idx="22">
                  <c:v>-24000000</c:v>
                </c:pt>
                <c:pt idx="23">
                  <c:v>#N/A</c:v>
                </c:pt>
                <c:pt idx="24">
                  <c:v>#N/A</c:v>
                </c:pt>
                <c:pt idx="25">
                  <c:v>-24000000</c:v>
                </c:pt>
                <c:pt idx="26">
                  <c:v>-24000000</c:v>
                </c:pt>
                <c:pt idx="27">
                  <c:v>#N/A</c:v>
                </c:pt>
                <c:pt idx="28">
                  <c:v>#N/A</c:v>
                </c:pt>
                <c:pt idx="29">
                  <c:v>#N/A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4-2001-4CA4-82CA-D4253D06A27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69403056"/>
        <c:axId val="569404040"/>
      </c:barChart>
      <c:lineChart>
        <c:grouping val="standard"/>
        <c:varyColors val="0"/>
        <c:ser>
          <c:idx val="3"/>
          <c:order val="4"/>
          <c:tx>
            <c:strRef>
              <c:f>'CSSG_AS (2)'!$I$35</c:f>
              <c:strCache>
                <c:ptCount val="1"/>
                <c:pt idx="0">
                  <c:v>Físico Líquido</c:v>
                </c:pt>
              </c:strCache>
            </c:strRef>
          </c:tx>
          <c:spPr>
            <a:ln w="28575" cap="rnd">
              <a:solidFill>
                <a:srgbClr val="FFC000"/>
              </a:solidFill>
              <a:round/>
            </a:ln>
            <a:effectLst/>
          </c:spPr>
          <c:marker>
            <c:symbol val="none"/>
          </c:marker>
          <c:dPt>
            <c:idx val="28"/>
            <c:marker>
              <c:symbol val="none"/>
            </c:marker>
            <c:bubble3D val="0"/>
            <c:extLst>
              <c:ext xmlns:c16="http://schemas.microsoft.com/office/drawing/2014/chart" uri="{C3380CC4-5D6E-409C-BE32-E72D297353CC}">
                <c16:uniqueId val="{00000015-2001-4CA4-82CA-D4253D06A27B}"/>
              </c:ext>
            </c:extLst>
          </c:dPt>
          <c:dLbls>
            <c:dLbl>
              <c:idx val="21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6-2001-4CA4-82CA-D4253D06A27B}"/>
                </c:ext>
              </c:extLst>
            </c:dLbl>
            <c:numFmt formatCode="#,##0" sourceLinked="0"/>
            <c:spPr>
              <a:solidFill>
                <a:srgbClr val="FFC000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'CSSG_Vip Ibérico (2)'!$B$36:$B$66</c:f>
              <c:numCache>
                <c:formatCode>m/d/yyyy</c:formatCode>
                <c:ptCount val="31"/>
                <c:pt idx="0">
                  <c:v>45352</c:v>
                </c:pt>
                <c:pt idx="1">
                  <c:v>45353</c:v>
                </c:pt>
                <c:pt idx="2">
                  <c:v>45354</c:v>
                </c:pt>
                <c:pt idx="3">
                  <c:v>45355</c:v>
                </c:pt>
                <c:pt idx="4">
                  <c:v>45356</c:v>
                </c:pt>
                <c:pt idx="5">
                  <c:v>45357</c:v>
                </c:pt>
                <c:pt idx="6">
                  <c:v>45358</c:v>
                </c:pt>
                <c:pt idx="7">
                  <c:v>45359</c:v>
                </c:pt>
                <c:pt idx="8">
                  <c:v>45360</c:v>
                </c:pt>
                <c:pt idx="9">
                  <c:v>45361</c:v>
                </c:pt>
                <c:pt idx="10">
                  <c:v>45362</c:v>
                </c:pt>
                <c:pt idx="11">
                  <c:v>45363</c:v>
                </c:pt>
                <c:pt idx="12">
                  <c:v>45364</c:v>
                </c:pt>
                <c:pt idx="13">
                  <c:v>45365</c:v>
                </c:pt>
                <c:pt idx="14">
                  <c:v>45366</c:v>
                </c:pt>
                <c:pt idx="15">
                  <c:v>45367</c:v>
                </c:pt>
                <c:pt idx="16">
                  <c:v>45368</c:v>
                </c:pt>
                <c:pt idx="17">
                  <c:v>45369</c:v>
                </c:pt>
                <c:pt idx="18">
                  <c:v>45370</c:v>
                </c:pt>
                <c:pt idx="19">
                  <c:v>45371</c:v>
                </c:pt>
                <c:pt idx="20">
                  <c:v>45372</c:v>
                </c:pt>
                <c:pt idx="21">
                  <c:v>45373</c:v>
                </c:pt>
                <c:pt idx="22">
                  <c:v>45374</c:v>
                </c:pt>
                <c:pt idx="23">
                  <c:v>45375</c:v>
                </c:pt>
                <c:pt idx="24">
                  <c:v>45376</c:v>
                </c:pt>
                <c:pt idx="25">
                  <c:v>45377</c:v>
                </c:pt>
                <c:pt idx="26">
                  <c:v>45378</c:v>
                </c:pt>
                <c:pt idx="27">
                  <c:v>45379</c:v>
                </c:pt>
                <c:pt idx="28">
                  <c:v>45380</c:v>
                </c:pt>
                <c:pt idx="29">
                  <c:v>45381</c:v>
                </c:pt>
                <c:pt idx="30">
                  <c:v>45382</c:v>
                </c:pt>
              </c:numCache>
            </c:numRef>
          </c:cat>
          <c:val>
            <c:numRef>
              <c:f>'CSSG_AS (2)'!$AC$36:$AC$66</c:f>
              <c:numCache>
                <c:formatCode>General</c:formatCode>
                <c:ptCount val="3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32323822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41525205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-25907000</c:v>
                </c:pt>
                <c:pt idx="29">
                  <c:v>-25328000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7-2001-4CA4-82CA-D4253D06A27B}"/>
            </c:ext>
          </c:extLst>
        </c:ser>
        <c:ser>
          <c:idx val="14"/>
          <c:order val="8"/>
          <c:spPr>
            <a:ln w="28575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'CSSG_Vip Ibérico (2)'!$B$36:$B$66</c:f>
              <c:numCache>
                <c:formatCode>m/d/yyyy</c:formatCode>
                <c:ptCount val="31"/>
                <c:pt idx="0">
                  <c:v>45352</c:v>
                </c:pt>
                <c:pt idx="1">
                  <c:v>45353</c:v>
                </c:pt>
                <c:pt idx="2">
                  <c:v>45354</c:v>
                </c:pt>
                <c:pt idx="3">
                  <c:v>45355</c:v>
                </c:pt>
                <c:pt idx="4">
                  <c:v>45356</c:v>
                </c:pt>
                <c:pt idx="5">
                  <c:v>45357</c:v>
                </c:pt>
                <c:pt idx="6">
                  <c:v>45358</c:v>
                </c:pt>
                <c:pt idx="7">
                  <c:v>45359</c:v>
                </c:pt>
                <c:pt idx="8">
                  <c:v>45360</c:v>
                </c:pt>
                <c:pt idx="9">
                  <c:v>45361</c:v>
                </c:pt>
                <c:pt idx="10">
                  <c:v>45362</c:v>
                </c:pt>
                <c:pt idx="11">
                  <c:v>45363</c:v>
                </c:pt>
                <c:pt idx="12">
                  <c:v>45364</c:v>
                </c:pt>
                <c:pt idx="13">
                  <c:v>45365</c:v>
                </c:pt>
                <c:pt idx="14">
                  <c:v>45366</c:v>
                </c:pt>
                <c:pt idx="15">
                  <c:v>45367</c:v>
                </c:pt>
                <c:pt idx="16">
                  <c:v>45368</c:v>
                </c:pt>
                <c:pt idx="17">
                  <c:v>45369</c:v>
                </c:pt>
                <c:pt idx="18">
                  <c:v>45370</c:v>
                </c:pt>
                <c:pt idx="19">
                  <c:v>45371</c:v>
                </c:pt>
                <c:pt idx="20">
                  <c:v>45372</c:v>
                </c:pt>
                <c:pt idx="21">
                  <c:v>45373</c:v>
                </c:pt>
                <c:pt idx="22">
                  <c:v>45374</c:v>
                </c:pt>
                <c:pt idx="23">
                  <c:v>45375</c:v>
                </c:pt>
                <c:pt idx="24">
                  <c:v>45376</c:v>
                </c:pt>
                <c:pt idx="25">
                  <c:v>45377</c:v>
                </c:pt>
                <c:pt idx="26">
                  <c:v>45378</c:v>
                </c:pt>
                <c:pt idx="27">
                  <c:v>45379</c:v>
                </c:pt>
                <c:pt idx="28">
                  <c:v>45380</c:v>
                </c:pt>
                <c:pt idx="29">
                  <c:v>45381</c:v>
                </c:pt>
                <c:pt idx="30">
                  <c:v>45382</c:v>
                </c:pt>
              </c:numCache>
            </c:numRef>
          </c:cat>
          <c:val>
            <c:numRef>
              <c:f>'CSSG_AS (2)'!$Z$36:$Z$66</c:f>
              <c:numCache>
                <c:formatCode>General</c:formatCode>
                <c:ptCount val="31"/>
                <c:pt idx="0">
                  <c:v>85680000</c:v>
                </c:pt>
                <c:pt idx="1">
                  <c:v>85680000</c:v>
                </c:pt>
                <c:pt idx="2">
                  <c:v>53550000</c:v>
                </c:pt>
                <c:pt idx="3">
                  <c:v>85680000</c:v>
                </c:pt>
                <c:pt idx="4">
                  <c:v>85680000</c:v>
                </c:pt>
                <c:pt idx="5">
                  <c:v>85680000</c:v>
                </c:pt>
                <c:pt idx="6">
                  <c:v>85680000</c:v>
                </c:pt>
                <c:pt idx="7">
                  <c:v>85680000</c:v>
                </c:pt>
                <c:pt idx="8">
                  <c:v>85680000</c:v>
                </c:pt>
                <c:pt idx="9">
                  <c:v>53550000</c:v>
                </c:pt>
                <c:pt idx="10">
                  <c:v>85680000</c:v>
                </c:pt>
                <c:pt idx="11">
                  <c:v>85680000</c:v>
                </c:pt>
                <c:pt idx="12">
                  <c:v>85680000</c:v>
                </c:pt>
                <c:pt idx="13">
                  <c:v>85680000</c:v>
                </c:pt>
                <c:pt idx="14">
                  <c:v>85680000</c:v>
                </c:pt>
                <c:pt idx="15">
                  <c:v>85680000</c:v>
                </c:pt>
                <c:pt idx="16">
                  <c:v>53550000</c:v>
                </c:pt>
                <c:pt idx="17">
                  <c:v>85680000</c:v>
                </c:pt>
                <c:pt idx="18">
                  <c:v>85680000</c:v>
                </c:pt>
                <c:pt idx="19">
                  <c:v>85680000</c:v>
                </c:pt>
                <c:pt idx="20">
                  <c:v>85680000</c:v>
                </c:pt>
                <c:pt idx="21">
                  <c:v>85680000</c:v>
                </c:pt>
                <c:pt idx="22">
                  <c:v>85680000</c:v>
                </c:pt>
                <c:pt idx="23">
                  <c:v>53550000</c:v>
                </c:pt>
                <c:pt idx="24">
                  <c:v>85680000</c:v>
                </c:pt>
                <c:pt idx="25">
                  <c:v>85680000</c:v>
                </c:pt>
                <c:pt idx="26">
                  <c:v>85680000</c:v>
                </c:pt>
                <c:pt idx="27">
                  <c:v>85680000</c:v>
                </c:pt>
                <c:pt idx="28">
                  <c:v>85680000</c:v>
                </c:pt>
                <c:pt idx="29">
                  <c:v>85680000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8-2001-4CA4-82CA-D4253D06A27B}"/>
            </c:ext>
          </c:extLst>
        </c:ser>
        <c:ser>
          <c:idx val="15"/>
          <c:order val="9"/>
          <c:spPr>
            <a:ln w="28575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  <a:effectLst/>
          </c:spPr>
          <c:marker>
            <c:symbol val="none"/>
          </c:marker>
          <c:dLbls>
            <c:dLbl>
              <c:idx val="8"/>
              <c:layout>
                <c:manualLayout>
                  <c:x val="-1.8023607199886219E-2"/>
                  <c:y val="2.275399098529699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9-2001-4CA4-82CA-D4253D06A27B}"/>
                </c:ext>
              </c:extLst>
            </c:dLbl>
            <c:dLbl>
              <c:idx val="28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A-2001-4CA4-82CA-D4253D06A27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'CSSG_Vip Ibérico (2)'!$B$36:$B$66</c:f>
              <c:numCache>
                <c:formatCode>m/d/yyyy</c:formatCode>
                <c:ptCount val="31"/>
                <c:pt idx="0">
                  <c:v>45352</c:v>
                </c:pt>
                <c:pt idx="1">
                  <c:v>45353</c:v>
                </c:pt>
                <c:pt idx="2">
                  <c:v>45354</c:v>
                </c:pt>
                <c:pt idx="3">
                  <c:v>45355</c:v>
                </c:pt>
                <c:pt idx="4">
                  <c:v>45356</c:v>
                </c:pt>
                <c:pt idx="5">
                  <c:v>45357</c:v>
                </c:pt>
                <c:pt idx="6">
                  <c:v>45358</c:v>
                </c:pt>
                <c:pt idx="7">
                  <c:v>45359</c:v>
                </c:pt>
                <c:pt idx="8">
                  <c:v>45360</c:v>
                </c:pt>
                <c:pt idx="9">
                  <c:v>45361</c:v>
                </c:pt>
                <c:pt idx="10">
                  <c:v>45362</c:v>
                </c:pt>
                <c:pt idx="11">
                  <c:v>45363</c:v>
                </c:pt>
                <c:pt idx="12">
                  <c:v>45364</c:v>
                </c:pt>
                <c:pt idx="13">
                  <c:v>45365</c:v>
                </c:pt>
                <c:pt idx="14">
                  <c:v>45366</c:v>
                </c:pt>
                <c:pt idx="15">
                  <c:v>45367</c:v>
                </c:pt>
                <c:pt idx="16">
                  <c:v>45368</c:v>
                </c:pt>
                <c:pt idx="17">
                  <c:v>45369</c:v>
                </c:pt>
                <c:pt idx="18">
                  <c:v>45370</c:v>
                </c:pt>
                <c:pt idx="19">
                  <c:v>45371</c:v>
                </c:pt>
                <c:pt idx="20">
                  <c:v>45372</c:v>
                </c:pt>
                <c:pt idx="21">
                  <c:v>45373</c:v>
                </c:pt>
                <c:pt idx="22">
                  <c:v>45374</c:v>
                </c:pt>
                <c:pt idx="23">
                  <c:v>45375</c:v>
                </c:pt>
                <c:pt idx="24">
                  <c:v>45376</c:v>
                </c:pt>
                <c:pt idx="25">
                  <c:v>45377</c:v>
                </c:pt>
                <c:pt idx="26">
                  <c:v>45378</c:v>
                </c:pt>
                <c:pt idx="27">
                  <c:v>45379</c:v>
                </c:pt>
                <c:pt idx="28">
                  <c:v>45380</c:v>
                </c:pt>
                <c:pt idx="29">
                  <c:v>45381</c:v>
                </c:pt>
                <c:pt idx="30">
                  <c:v>45382</c:v>
                </c:pt>
              </c:numCache>
            </c:numRef>
          </c:cat>
          <c:val>
            <c:numRef>
              <c:f>'CSSG_AS (2)'!$AE$36:$AE$66</c:f>
              <c:numCache>
                <c:formatCode>General</c:formatCode>
                <c:ptCount val="31"/>
                <c:pt idx="0">
                  <c:v>-24000000</c:v>
                </c:pt>
                <c:pt idx="1">
                  <c:v>-24000000</c:v>
                </c:pt>
                <c:pt idx="2">
                  <c:v>-15000000</c:v>
                </c:pt>
                <c:pt idx="3">
                  <c:v>-24000000</c:v>
                </c:pt>
                <c:pt idx="4">
                  <c:v>-24000000</c:v>
                </c:pt>
                <c:pt idx="5">
                  <c:v>-24000000</c:v>
                </c:pt>
                <c:pt idx="6">
                  <c:v>-24000000</c:v>
                </c:pt>
                <c:pt idx="7">
                  <c:v>-24000000</c:v>
                </c:pt>
                <c:pt idx="8">
                  <c:v>-24000000</c:v>
                </c:pt>
                <c:pt idx="9">
                  <c:v>-15000000</c:v>
                </c:pt>
                <c:pt idx="10">
                  <c:v>-24000000</c:v>
                </c:pt>
                <c:pt idx="11">
                  <c:v>-24000000</c:v>
                </c:pt>
                <c:pt idx="12">
                  <c:v>-24000000</c:v>
                </c:pt>
                <c:pt idx="13">
                  <c:v>-24000000</c:v>
                </c:pt>
                <c:pt idx="14">
                  <c:v>-24000000</c:v>
                </c:pt>
                <c:pt idx="15">
                  <c:v>-24000000</c:v>
                </c:pt>
                <c:pt idx="16">
                  <c:v>-15000000</c:v>
                </c:pt>
                <c:pt idx="17">
                  <c:v>-24000000</c:v>
                </c:pt>
                <c:pt idx="18">
                  <c:v>-24000000</c:v>
                </c:pt>
                <c:pt idx="19">
                  <c:v>-24000000</c:v>
                </c:pt>
                <c:pt idx="20">
                  <c:v>-24000000</c:v>
                </c:pt>
                <c:pt idx="21">
                  <c:v>-24000000</c:v>
                </c:pt>
                <c:pt idx="22">
                  <c:v>-24000000</c:v>
                </c:pt>
                <c:pt idx="23">
                  <c:v>-15000000</c:v>
                </c:pt>
                <c:pt idx="24">
                  <c:v>-24000000</c:v>
                </c:pt>
                <c:pt idx="25">
                  <c:v>-24000000</c:v>
                </c:pt>
                <c:pt idx="26">
                  <c:v>-24000000</c:v>
                </c:pt>
                <c:pt idx="27">
                  <c:v>-24000000</c:v>
                </c:pt>
                <c:pt idx="28">
                  <c:v>-24000000</c:v>
                </c:pt>
                <c:pt idx="29">
                  <c:v>-24000000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B-2001-4CA4-82CA-D4253D06A27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69403056"/>
        <c:axId val="569404040"/>
        <c:extLst/>
      </c:lineChart>
      <c:dateAx>
        <c:axId val="569403056"/>
        <c:scaling>
          <c:orientation val="minMax"/>
          <c:min val="45383"/>
        </c:scaling>
        <c:delete val="0"/>
        <c:axPos val="b"/>
        <c:numFmt formatCode="d" sourceLinked="0"/>
        <c:majorTickMark val="none"/>
        <c:minorTickMark val="cross"/>
        <c:tickLblPos val="low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569404040"/>
        <c:crosses val="autoZero"/>
        <c:auto val="0"/>
        <c:lblOffset val="100"/>
        <c:baseTimeUnit val="days"/>
        <c:majorUnit val="7"/>
        <c:majorTimeUnit val="days"/>
      </c:dateAx>
      <c:valAx>
        <c:axId val="569404040"/>
        <c:scaling>
          <c:orientation val="minMax"/>
          <c:max val="105000000"/>
          <c:min val="-400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pt-PT"/>
                  <a:t>GWh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pt-P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569403056"/>
        <c:crossesAt val="43466"/>
        <c:crossBetween val="between"/>
        <c:dispUnits>
          <c:builtInUnit val="millions"/>
        </c:dispUnits>
      </c:valAx>
      <c:spPr>
        <a:noFill/>
        <a:ln w="25400">
          <a:noFill/>
        </a:ln>
        <a:effectLst/>
      </c:spPr>
    </c:plotArea>
    <c:legend>
      <c:legendPos val="b"/>
      <c:legendEntry>
        <c:idx val="1"/>
        <c:delete val="1"/>
      </c:legendEntry>
      <c:legendEntry>
        <c:idx val="3"/>
        <c:delete val="1"/>
      </c:legendEntry>
      <c:legendEntry>
        <c:idx val="5"/>
        <c:delete val="1"/>
      </c:legendEntry>
      <c:legendEntry>
        <c:idx val="6"/>
        <c:delete val="1"/>
      </c:legendEntry>
      <c:legendEntry>
        <c:idx val="7"/>
        <c:delete val="1"/>
      </c:legendEntry>
      <c:legendEntry>
        <c:idx val="9"/>
        <c:delete val="1"/>
      </c:legendEntry>
      <c:legendEntry>
        <c:idx val="10"/>
        <c:delete val="1"/>
      </c:legendEntry>
      <c:layout>
        <c:manualLayout>
          <c:xMode val="edge"/>
          <c:yMode val="edge"/>
          <c:x val="0.21283050779006904"/>
          <c:y val="0.93032416879134483"/>
          <c:w val="0.55972558509077319"/>
          <c:h val="5.36667873726284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900"/>
      </a:pPr>
      <a:endParaRPr lang="pt-PT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1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7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8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9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445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02C45-9208-472E-9520-06EAE5374695}" type="datetimeFigureOut">
              <a:rPr lang="pt-PT" smtClean="0"/>
              <a:t>07/05/2024</a:t>
            </a:fld>
            <a:endParaRPr lang="pt-P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3013"/>
            <a:ext cx="5964237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038" y="4786313"/>
            <a:ext cx="5443537" cy="3914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5625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4450" y="9445625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60D5B8-4042-4080-A156-D6F7C35E34B5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703084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960D5B8-4042-4080-A156-D6F7C35E34B5}" type="slidenum">
              <a:rPr lang="pt-PT" smtClean="0"/>
              <a:t>7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103392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960D5B8-4042-4080-A156-D6F7C35E34B5}" type="slidenum">
              <a:rPr lang="pt-PT" smtClean="0"/>
              <a:t>8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73387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960D5B8-4042-4080-A156-D6F7C35E34B5}" type="slidenum">
              <a:rPr lang="pt-PT" smtClean="0"/>
              <a:t>21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127096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jpeg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A0C6EC3-785C-574B-8E74-36CF155F8F7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14076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A0C6EC3-785C-574B-8E74-36CF155F8F7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1336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A0C6EC3-785C-574B-8E74-36CF155F8F7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38942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A0C6EC3-785C-574B-8E74-36CF155F8F7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 userDrawn="1"/>
        </p:nvSpPr>
        <p:spPr>
          <a:xfrm rot="16200000">
            <a:off x="11037973" y="5716176"/>
            <a:ext cx="89767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700" dirty="0">
                <a:solidFill>
                  <a:schemeClr val="bg1"/>
                </a:solidFill>
              </a:rPr>
              <a:t>© Sara Matos</a:t>
            </a:r>
          </a:p>
        </p:txBody>
      </p:sp>
      <p:pic>
        <p:nvPicPr>
          <p:cNvPr id="1026" name="Picture 2" descr="https://lh3.googleusercontent.com/pw/AL9nZEXPgpptoNrgmq7X2KPE6G9o0F4gcXu1YIc6NSyxx7rfCNeAkI7gdFWmtvgsuOlnHlA0RVJ_631IQt08tumXgaXl5gGCLV4-NJLnefbIlcZnk1JpjusBgqJd9_P3mISurxGIKag0FmF2v0aGWkr2Ci1vUQ=w1208-h807-no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0" r="34943" b="664"/>
          <a:stretch/>
        </p:blipFill>
        <p:spPr bwMode="auto">
          <a:xfrm>
            <a:off x="6096000" y="637714"/>
            <a:ext cx="5475514" cy="5567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46206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A0C6EC3-785C-574B-8E74-36CF155F8F7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050" name="Picture 2" descr="https://lh3.googleusercontent.com/pw/AL9nZEWDmVPmTfJDssftPozSZVZgMFL6CnvVzSh8Xs5qzA9Knla6VHpVYXYdrL_kpb53-JiDtaYHtqb2WQPpO6YZTiYG-IwKahJOf_p81J_auTSYAUJxglvRhprK8DqtNBxdbnAg_XOzqqxNRrl19X7VYiMGIw=w1134-h537-no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238" r="5452"/>
          <a:stretch/>
        </p:blipFill>
        <p:spPr bwMode="auto">
          <a:xfrm>
            <a:off x="6096000" y="640556"/>
            <a:ext cx="5453743" cy="5576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2280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A0C6EC3-785C-574B-8E74-36CF155F8F7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86064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A0C6EC3-785C-574B-8E74-36CF155F8F7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074" name="Picture 2" descr="https://lh3.googleusercontent.com/pw/AL9nZEWX14PtUEh1XYK6Iwf1jr8yt9LlrByy1j-hj98L3atUMqwu03pztd8wyXZmTEgmq9Wj38BT_1ww_x_99YqG6MR5hWTzKRC3sT1vejPuu8aGhhPGrL4fYgjEjmnSQ_mHrBrThfM8uxM3q6B6pK1vyKe8AA=w549-h891-no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550" b="4777"/>
          <a:stretch/>
        </p:blipFill>
        <p:spPr bwMode="auto">
          <a:xfrm>
            <a:off x="6096000" y="636104"/>
            <a:ext cx="5475514" cy="5579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s://lh3.googleusercontent.com/pw/AL9nZEV9Be0Ii_n1YnE8a4Zd8TCnkiRIRsnThbRSb3Xhd1LS8iUzMSHPVWc-ZB0IYMY1es-SEP5aglfKRjcIvuLWeMa32nlc3UIrZhZMdtPUrW0Wh0UnCs8aIhF1pLbJYyMCVoq-WvUE35ACNQ94UI-KTIccCA=w1277-h660-no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8" t="-192" r="29723"/>
          <a:stretch/>
        </p:blipFill>
        <p:spPr bwMode="auto">
          <a:xfrm>
            <a:off x="6096000" y="636104"/>
            <a:ext cx="5471886" cy="5606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0508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A0C6EC3-785C-574B-8E74-36CF155F8F7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4904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A0C6EC3-785C-574B-8E74-36CF155F8F7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6019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10135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0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3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7.xml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8.xml"/><Relationship Id="rId4" Type="http://schemas.openxmlformats.org/officeDocument/2006/relationships/chart" Target="../charts/chart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0.xml"/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8.xml"/><Relationship Id="rId4" Type="http://schemas.openxmlformats.org/officeDocument/2006/relationships/chart" Target="../charts/chart2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3.xml"/><Relationship Id="rId2" Type="http://schemas.openxmlformats.org/officeDocument/2006/relationships/chart" Target="../charts/chart22.xml"/><Relationship Id="rId1" Type="http://schemas.openxmlformats.org/officeDocument/2006/relationships/slideLayout" Target="../slideLayouts/slideLayout8.xml"/><Relationship Id="rId4" Type="http://schemas.openxmlformats.org/officeDocument/2006/relationships/chart" Target="../charts/chart24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emf"/><Relationship Id="rId3" Type="http://schemas.openxmlformats.org/officeDocument/2006/relationships/chart" Target="../charts/chart26.xml"/><Relationship Id="rId7" Type="http://schemas.openxmlformats.org/officeDocument/2006/relationships/image" Target="../media/image37.emf"/><Relationship Id="rId2" Type="http://schemas.openxmlformats.org/officeDocument/2006/relationships/chart" Target="../charts/chart25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6.emf"/><Relationship Id="rId5" Type="http://schemas.openxmlformats.org/officeDocument/2006/relationships/image" Target="../media/image35.emf"/><Relationship Id="rId4" Type="http://schemas.openxmlformats.org/officeDocument/2006/relationships/chart" Target="../charts/chart2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Relationship Id="rId5" Type="http://schemas.microsoft.com/office/2007/relationships/hdphoto" Target="../media/hdphoto1.wdp"/><Relationship Id="rId4" Type="http://schemas.openxmlformats.org/officeDocument/2006/relationships/image" Target="../media/image1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9.xml"/><Relationship Id="rId2" Type="http://schemas.openxmlformats.org/officeDocument/2006/relationships/chart" Target="../charts/chart28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0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0.emf"/><Relationship Id="rId5" Type="http://schemas.openxmlformats.org/officeDocument/2006/relationships/chart" Target="../charts/chart31.xml"/><Relationship Id="rId4" Type="http://schemas.openxmlformats.org/officeDocument/2006/relationships/image" Target="../media/image39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3.xml"/><Relationship Id="rId2" Type="http://schemas.openxmlformats.org/officeDocument/2006/relationships/chart" Target="../charts/chart32.xml"/><Relationship Id="rId1" Type="http://schemas.openxmlformats.org/officeDocument/2006/relationships/slideLayout" Target="../slideLayouts/slideLayout8.xml"/><Relationship Id="rId4" Type="http://schemas.openxmlformats.org/officeDocument/2006/relationships/chart" Target="../charts/chart3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microsoft.com/office/2007/relationships/hdphoto" Target="../media/hdphoto3.wdp"/><Relationship Id="rId3" Type="http://schemas.openxmlformats.org/officeDocument/2006/relationships/image" Target="../media/image17.png"/><Relationship Id="rId7" Type="http://schemas.openxmlformats.org/officeDocument/2006/relationships/image" Target="../media/image20.jpeg"/><Relationship Id="rId12" Type="http://schemas.openxmlformats.org/officeDocument/2006/relationships/image" Target="../media/image25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9.jpeg"/><Relationship Id="rId11" Type="http://schemas.openxmlformats.org/officeDocument/2006/relationships/image" Target="../media/image24.png"/><Relationship Id="rId5" Type="http://schemas.openxmlformats.org/officeDocument/2006/relationships/image" Target="../media/image18.jpeg"/><Relationship Id="rId10" Type="http://schemas.openxmlformats.org/officeDocument/2006/relationships/image" Target="../media/image23.png"/><Relationship Id="rId4" Type="http://schemas.microsoft.com/office/2007/relationships/hdphoto" Target="../media/hdphoto2.wdp"/><Relationship Id="rId9" Type="http://schemas.openxmlformats.org/officeDocument/2006/relationships/image" Target="../media/image22.jpeg"/><Relationship Id="rId14" Type="http://schemas.openxmlformats.org/officeDocument/2006/relationships/image" Target="../media/image2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8.xml"/><Relationship Id="rId4" Type="http://schemas.openxmlformats.org/officeDocument/2006/relationships/chart" Target="../charts/char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5" Type="http://schemas.openxmlformats.org/officeDocument/2006/relationships/chart" Target="../charts/chart7.xml"/><Relationship Id="rId4" Type="http://schemas.openxmlformats.org/officeDocument/2006/relationships/chart" Target="../charts/char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5" Type="http://schemas.openxmlformats.org/officeDocument/2006/relationships/chart" Target="../charts/chart10.xml"/><Relationship Id="rId4" Type="http://schemas.openxmlformats.org/officeDocument/2006/relationships/chart" Target="../charts/char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8.xml"/><Relationship Id="rId4" Type="http://schemas.openxmlformats.org/officeDocument/2006/relationships/chart" Target="../charts/char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2">
            <a:extLst>
              <a:ext uri="{FF2B5EF4-FFF2-40B4-BE49-F238E27FC236}">
                <a16:creationId xmlns:a16="http://schemas.microsoft.com/office/drawing/2014/main" id="{DAC64FED-9485-414B-B995-97003E995E31}"/>
              </a:ext>
            </a:extLst>
          </p:cNvPr>
          <p:cNvSpPr txBox="1">
            <a:spLocks/>
          </p:cNvSpPr>
          <p:nvPr/>
        </p:nvSpPr>
        <p:spPr>
          <a:xfrm>
            <a:off x="1353046" y="1384460"/>
            <a:ext cx="6735405" cy="2109074"/>
          </a:xfrm>
          <a:prstGeom prst="rect">
            <a:avLst/>
          </a:prstGeom>
        </p:spPr>
        <p:txBody>
          <a:bodyPr vert="horz" wrap="square" lIns="0" tIns="75473" rIns="0" bIns="0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3874">
              <a:spcBef>
                <a:spcPts val="594"/>
              </a:spcBef>
            </a:pPr>
            <a:r>
              <a:rPr lang="en-GB" sz="5800" b="1" spc="39" dirty="0">
                <a:solidFill>
                  <a:srgbClr val="B2C6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Gestão do Sistema de Gás</a:t>
            </a:r>
            <a:endParaRPr lang="en-GB" sz="5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701">
              <a:spcBef>
                <a:spcPts val="337"/>
              </a:spcBef>
              <a:tabLst>
                <a:tab pos="1033511" algn="l"/>
                <a:tab pos="2767455" algn="l"/>
              </a:tabLst>
            </a:pPr>
            <a:r>
              <a:rPr lang="en-GB" sz="2800" spc="85" dirty="0">
                <a:solidFill>
                  <a:srgbClr val="B2C6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CTSOSEI CXIV</a:t>
            </a:r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object 3">
            <a:extLst>
              <a:ext uri="{FF2B5EF4-FFF2-40B4-BE49-F238E27FC236}">
                <a16:creationId xmlns:a16="http://schemas.microsoft.com/office/drawing/2014/main" id="{D9C60072-CB61-FA4A-9340-8726C5145B32}"/>
              </a:ext>
            </a:extLst>
          </p:cNvPr>
          <p:cNvSpPr txBox="1"/>
          <p:nvPr/>
        </p:nvSpPr>
        <p:spPr>
          <a:xfrm>
            <a:off x="1353046" y="3537898"/>
            <a:ext cx="1730396" cy="240268"/>
          </a:xfrm>
          <a:prstGeom prst="rect">
            <a:avLst/>
          </a:prstGeom>
        </p:spPr>
        <p:txBody>
          <a:bodyPr vert="horz" wrap="square" lIns="0" tIns="6931" rIns="0" bIns="0" rtlCol="0">
            <a:spAutoFit/>
          </a:bodyPr>
          <a:lstStyle/>
          <a:p>
            <a:pPr marL="7701">
              <a:spcBef>
                <a:spcPts val="55"/>
              </a:spcBef>
            </a:pPr>
            <a:r>
              <a:rPr lang="pt-PT" sz="1516" b="1" dirty="0">
                <a:solidFill>
                  <a:srgbClr val="B2C6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08.maio.2024</a:t>
            </a:r>
            <a:endParaRPr sz="1516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object 13">
            <a:extLst>
              <a:ext uri="{FF2B5EF4-FFF2-40B4-BE49-F238E27FC236}">
                <a16:creationId xmlns:a16="http://schemas.microsoft.com/office/drawing/2014/main" id="{AE8CD603-6340-F043-94B8-9D21A6B3FE5A}"/>
              </a:ext>
            </a:extLst>
          </p:cNvPr>
          <p:cNvSpPr/>
          <p:nvPr/>
        </p:nvSpPr>
        <p:spPr>
          <a:xfrm flipV="1">
            <a:off x="246489" y="6216424"/>
            <a:ext cx="2412000" cy="109236"/>
          </a:xfrm>
          <a:custGeom>
            <a:avLst/>
            <a:gdLst/>
            <a:ahLst/>
            <a:cxnLst/>
            <a:rect l="l" t="t" r="r" b="b"/>
            <a:pathLst>
              <a:path w="1915160">
                <a:moveTo>
                  <a:pt x="0" y="0"/>
                </a:moveTo>
                <a:lnTo>
                  <a:pt x="1914931" y="0"/>
                </a:lnTo>
              </a:path>
            </a:pathLst>
          </a:custGeom>
          <a:ln w="190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14">
            <a:extLst>
              <a:ext uri="{FF2B5EF4-FFF2-40B4-BE49-F238E27FC236}">
                <a16:creationId xmlns:a16="http://schemas.microsoft.com/office/drawing/2014/main" id="{E40B7B8E-A520-8D4E-8268-1F232E1004F4}"/>
              </a:ext>
            </a:extLst>
          </p:cNvPr>
          <p:cNvSpPr txBox="1"/>
          <p:nvPr/>
        </p:nvSpPr>
        <p:spPr>
          <a:xfrm>
            <a:off x="263907" y="6064570"/>
            <a:ext cx="2178278" cy="216726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spcBef>
                <a:spcPts val="130"/>
              </a:spcBef>
            </a:pPr>
            <a:r>
              <a:rPr lang="pt-PT" sz="1300" b="1" spc="5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OGGS / DSG</a:t>
            </a:r>
            <a:endParaRPr lang="pt-PT" sz="1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81987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object 2">
            <a:extLst>
              <a:ext uri="{FF2B5EF4-FFF2-40B4-BE49-F238E27FC236}">
                <a16:creationId xmlns:a16="http://schemas.microsoft.com/office/drawing/2014/main" id="{B8CBCDE0-09AF-0E4A-8FD2-5DAE1B09A88D}"/>
              </a:ext>
            </a:extLst>
          </p:cNvPr>
          <p:cNvSpPr txBox="1">
            <a:spLocks/>
          </p:cNvSpPr>
          <p:nvPr/>
        </p:nvSpPr>
        <p:spPr>
          <a:xfrm>
            <a:off x="542426" y="156803"/>
            <a:ext cx="9394053" cy="394053"/>
          </a:xfrm>
          <a:prstGeom prst="rect">
            <a:avLst/>
          </a:prstGeom>
        </p:spPr>
        <p:txBody>
          <a:bodyPr vert="horz" wrap="square" lIns="0" tIns="9242" rIns="0" bIns="0" rtlCol="0">
            <a:spAutoFit/>
          </a:bodyPr>
          <a:lstStyle>
            <a:lvl1pPr>
              <a:defRPr sz="6852" b="1" i="0">
                <a:solidFill>
                  <a:srgbClr val="1E331B"/>
                </a:solidFill>
                <a:latin typeface="Gilroy Bold"/>
                <a:ea typeface="+mj-ea"/>
                <a:cs typeface="Gilroy Bold"/>
              </a:defRPr>
            </a:lvl1pPr>
          </a:lstStyle>
          <a:p>
            <a:pPr marL="7701">
              <a:spcBef>
                <a:spcPts val="73"/>
              </a:spcBef>
            </a:pPr>
            <a:r>
              <a:rPr lang="en-GB" sz="2500" spc="-24" dirty="0">
                <a:latin typeface="Arial" panose="020B0604020202020204" pitchFamily="34" charset="0"/>
                <a:cs typeface="Arial" panose="020B0604020202020204" pitchFamily="34" charset="0"/>
              </a:rPr>
              <a:t>Terminal de GNL – </a:t>
            </a:r>
            <a:r>
              <a:rPr lang="en-GB" sz="2500" spc="-24" dirty="0" err="1">
                <a:latin typeface="Arial" panose="020B0604020202020204" pitchFamily="34" charset="0"/>
                <a:cs typeface="Arial" panose="020B0604020202020204" pitchFamily="34" charset="0"/>
              </a:rPr>
              <a:t>Camiões</a:t>
            </a:r>
            <a:r>
              <a:rPr lang="en-GB" sz="2500" spc="-24" dirty="0">
                <a:latin typeface="Arial" panose="020B0604020202020204" pitchFamily="34" charset="0"/>
                <a:cs typeface="Arial" panose="020B0604020202020204" pitchFamily="34" charset="0"/>
              </a:rPr>
              <a:t>-Cisterna</a:t>
            </a:r>
            <a:endParaRPr lang="en-GB" sz="2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object 3">
            <a:extLst>
              <a:ext uri="{FF2B5EF4-FFF2-40B4-BE49-F238E27FC236}">
                <a16:creationId xmlns:a16="http://schemas.microsoft.com/office/drawing/2014/main" id="{9ADA7544-B3E9-F944-937B-24E1D71F59AE}"/>
              </a:ext>
            </a:extLst>
          </p:cNvPr>
          <p:cNvSpPr txBox="1"/>
          <p:nvPr/>
        </p:nvSpPr>
        <p:spPr>
          <a:xfrm>
            <a:off x="542426" y="576379"/>
            <a:ext cx="9394053" cy="224386"/>
          </a:xfrm>
          <a:prstGeom prst="rect">
            <a:avLst/>
          </a:prstGeom>
        </p:spPr>
        <p:txBody>
          <a:bodyPr vert="horz" wrap="square" lIns="0" tIns="8856" rIns="0" bIns="0" rtlCol="0">
            <a:spAutoFit/>
          </a:bodyPr>
          <a:lstStyle/>
          <a:p>
            <a:pPr marL="7701">
              <a:spcBef>
                <a:spcPts val="69"/>
              </a:spcBef>
            </a:pPr>
            <a:r>
              <a:rPr lang="pt-PT" sz="1400" b="1" spc="-12" dirty="0">
                <a:solidFill>
                  <a:srgbClr val="1E33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Evolução anual</a:t>
            </a:r>
            <a:endParaRPr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00000000-0008-0000-5100-000005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30832780"/>
              </p:ext>
            </p:extLst>
          </p:nvPr>
        </p:nvGraphicFramePr>
        <p:xfrm>
          <a:off x="2128741" y="1083306"/>
          <a:ext cx="7807738" cy="34204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00000000-0008-0000-5100-000004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32410165"/>
              </p:ext>
            </p:extLst>
          </p:nvPr>
        </p:nvGraphicFramePr>
        <p:xfrm>
          <a:off x="-751248" y="4076668"/>
          <a:ext cx="5060858" cy="24898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C81EBD69-3AC0-48DF-87AB-E6C7AAC70E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43565" y="4940922"/>
            <a:ext cx="6197600" cy="162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93164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object 2">
            <a:extLst>
              <a:ext uri="{FF2B5EF4-FFF2-40B4-BE49-F238E27FC236}">
                <a16:creationId xmlns:a16="http://schemas.microsoft.com/office/drawing/2014/main" id="{B8CBCDE0-09AF-0E4A-8FD2-5DAE1B09A88D}"/>
              </a:ext>
            </a:extLst>
          </p:cNvPr>
          <p:cNvSpPr txBox="1">
            <a:spLocks/>
          </p:cNvSpPr>
          <p:nvPr/>
        </p:nvSpPr>
        <p:spPr>
          <a:xfrm>
            <a:off x="542426" y="156803"/>
            <a:ext cx="9394053" cy="394053"/>
          </a:xfrm>
          <a:prstGeom prst="rect">
            <a:avLst/>
          </a:prstGeom>
        </p:spPr>
        <p:txBody>
          <a:bodyPr vert="horz" wrap="square" lIns="0" tIns="9242" rIns="0" bIns="0" rtlCol="0">
            <a:spAutoFit/>
          </a:bodyPr>
          <a:lstStyle>
            <a:lvl1pPr>
              <a:defRPr sz="6852" b="1" i="0">
                <a:solidFill>
                  <a:srgbClr val="1E331B"/>
                </a:solidFill>
                <a:latin typeface="Gilroy Bold"/>
                <a:ea typeface="+mj-ea"/>
                <a:cs typeface="Gilroy Bold"/>
              </a:defRPr>
            </a:lvl1pPr>
          </a:lstStyle>
          <a:p>
            <a:pPr marL="7701">
              <a:spcBef>
                <a:spcPts val="73"/>
              </a:spcBef>
            </a:pPr>
            <a:r>
              <a:rPr lang="en-GB" sz="2500" spc="-24" dirty="0" err="1">
                <a:latin typeface="Arial" panose="020B0604020202020204" pitchFamily="34" charset="0"/>
                <a:cs typeface="Arial" panose="020B0604020202020204" pitchFamily="34" charset="0"/>
              </a:rPr>
              <a:t>Armazenamentos</a:t>
            </a:r>
            <a:r>
              <a:rPr lang="en-GB" sz="2500" spc="-24" dirty="0">
                <a:latin typeface="Arial" panose="020B0604020202020204" pitchFamily="34" charset="0"/>
                <a:cs typeface="Arial" panose="020B0604020202020204" pitchFamily="34" charset="0"/>
              </a:rPr>
              <a:t> no TGNL e AS</a:t>
            </a:r>
            <a:endParaRPr lang="en-GB" sz="2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object 3">
            <a:extLst>
              <a:ext uri="{FF2B5EF4-FFF2-40B4-BE49-F238E27FC236}">
                <a16:creationId xmlns:a16="http://schemas.microsoft.com/office/drawing/2014/main" id="{9ADA7544-B3E9-F944-937B-24E1D71F59AE}"/>
              </a:ext>
            </a:extLst>
          </p:cNvPr>
          <p:cNvSpPr txBox="1"/>
          <p:nvPr/>
        </p:nvSpPr>
        <p:spPr>
          <a:xfrm>
            <a:off x="542426" y="576379"/>
            <a:ext cx="9394053" cy="224386"/>
          </a:xfrm>
          <a:prstGeom prst="rect">
            <a:avLst/>
          </a:prstGeom>
        </p:spPr>
        <p:txBody>
          <a:bodyPr vert="horz" wrap="square" lIns="0" tIns="8856" rIns="0" bIns="0" rtlCol="0">
            <a:spAutoFit/>
          </a:bodyPr>
          <a:lstStyle/>
          <a:p>
            <a:pPr marL="7701">
              <a:spcBef>
                <a:spcPts val="69"/>
              </a:spcBef>
            </a:pPr>
            <a:r>
              <a:rPr lang="pt-PT" sz="1400" b="1" spc="-12" dirty="0">
                <a:solidFill>
                  <a:srgbClr val="1E33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Evolução anual</a:t>
            </a:r>
            <a:endParaRPr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00000000-0008-0000-5300-00000A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86877034"/>
              </p:ext>
            </p:extLst>
          </p:nvPr>
        </p:nvGraphicFramePr>
        <p:xfrm>
          <a:off x="-178313" y="3710772"/>
          <a:ext cx="12267532" cy="31472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00000000-0008-0000-5300-000009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39387647"/>
              </p:ext>
            </p:extLst>
          </p:nvPr>
        </p:nvGraphicFramePr>
        <p:xfrm>
          <a:off x="-187937" y="886575"/>
          <a:ext cx="12192095" cy="30741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9" name="Line Callout 2 18"/>
          <p:cNvSpPr/>
          <p:nvPr/>
        </p:nvSpPr>
        <p:spPr>
          <a:xfrm>
            <a:off x="102781" y="3416247"/>
            <a:ext cx="615077" cy="332282"/>
          </a:xfrm>
          <a:prstGeom prst="borderCallout2">
            <a:avLst>
              <a:gd name="adj1" fmla="val 23478"/>
              <a:gd name="adj2" fmla="val 106173"/>
              <a:gd name="adj3" fmla="val 40770"/>
              <a:gd name="adj4" fmla="val 105448"/>
              <a:gd name="adj5" fmla="val -83480"/>
              <a:gd name="adj6" fmla="val 398923"/>
            </a:avLst>
          </a:pr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200" spc="7" baseline="2136" dirty="0">
                <a:solidFill>
                  <a:srgbClr val="25395A"/>
                </a:solidFill>
                <a:latin typeface="Lota Grotesque"/>
                <a:cs typeface="Arial" panose="020B0604020202020204" pitchFamily="34" charset="0"/>
              </a:rPr>
              <a:t>27.02</a:t>
            </a:r>
          </a:p>
          <a:p>
            <a:pPr algn="ctr"/>
            <a:r>
              <a:rPr lang="pt-PT" sz="1400" b="1" spc="7" baseline="2136" dirty="0">
                <a:solidFill>
                  <a:srgbClr val="25395A"/>
                </a:solidFill>
                <a:latin typeface="Lota Grotesque"/>
                <a:cs typeface="Arial" panose="020B0604020202020204" pitchFamily="34" charset="0"/>
              </a:rPr>
              <a:t>296</a:t>
            </a:r>
          </a:p>
        </p:txBody>
      </p:sp>
      <p:sp>
        <p:nvSpPr>
          <p:cNvPr id="9" name="Line Callout 2 18">
            <a:extLst>
              <a:ext uri="{FF2B5EF4-FFF2-40B4-BE49-F238E27FC236}">
                <a16:creationId xmlns:a16="http://schemas.microsoft.com/office/drawing/2014/main" id="{A4E3F4C3-7997-4AE0-AF14-3568A4FCF25A}"/>
              </a:ext>
            </a:extLst>
          </p:cNvPr>
          <p:cNvSpPr/>
          <p:nvPr/>
        </p:nvSpPr>
        <p:spPr>
          <a:xfrm>
            <a:off x="4624375" y="4910917"/>
            <a:ext cx="615077" cy="332282"/>
          </a:xfrm>
          <a:prstGeom prst="borderCallout2">
            <a:avLst>
              <a:gd name="adj1" fmla="val 35272"/>
              <a:gd name="adj2" fmla="val -4263"/>
              <a:gd name="adj3" fmla="val 44701"/>
              <a:gd name="adj4" fmla="val -7112"/>
              <a:gd name="adj5" fmla="val -67755"/>
              <a:gd name="adj6" fmla="val -19460"/>
            </a:avLst>
          </a:prstGeom>
          <a:noFill/>
          <a:ln w="19050">
            <a:solidFill>
              <a:srgbClr val="2032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200" spc="7" baseline="2136" dirty="0">
                <a:solidFill>
                  <a:srgbClr val="25395A"/>
                </a:solidFill>
                <a:latin typeface="Lota Grotesque"/>
                <a:cs typeface="Arial" panose="020B0604020202020204" pitchFamily="34" charset="0"/>
              </a:rPr>
              <a:t>30.04</a:t>
            </a:r>
          </a:p>
          <a:p>
            <a:pPr algn="ctr"/>
            <a:r>
              <a:rPr lang="pt-PT" sz="1400" b="1" spc="7" baseline="2136" dirty="0">
                <a:solidFill>
                  <a:srgbClr val="25395A"/>
                </a:solidFill>
                <a:latin typeface="Lota Grotesque"/>
                <a:cs typeface="Arial" panose="020B0604020202020204" pitchFamily="34" charset="0"/>
              </a:rPr>
              <a:t>92%</a:t>
            </a:r>
          </a:p>
        </p:txBody>
      </p:sp>
    </p:spTree>
    <p:extLst>
      <p:ext uri="{BB962C8B-B14F-4D97-AF65-F5344CB8AC3E}">
        <p14:creationId xmlns:p14="http://schemas.microsoft.com/office/powerpoint/2010/main" val="18625665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object 2">
            <a:extLst>
              <a:ext uri="{FF2B5EF4-FFF2-40B4-BE49-F238E27FC236}">
                <a16:creationId xmlns:a16="http://schemas.microsoft.com/office/drawing/2014/main" id="{B8CBCDE0-09AF-0E4A-8FD2-5DAE1B09A88D}"/>
              </a:ext>
            </a:extLst>
          </p:cNvPr>
          <p:cNvSpPr txBox="1">
            <a:spLocks/>
          </p:cNvSpPr>
          <p:nvPr/>
        </p:nvSpPr>
        <p:spPr>
          <a:xfrm>
            <a:off x="542426" y="156803"/>
            <a:ext cx="9394053" cy="394053"/>
          </a:xfrm>
          <a:prstGeom prst="rect">
            <a:avLst/>
          </a:prstGeom>
        </p:spPr>
        <p:txBody>
          <a:bodyPr vert="horz" wrap="square" lIns="0" tIns="9242" rIns="0" bIns="0" rtlCol="0">
            <a:spAutoFit/>
          </a:bodyPr>
          <a:lstStyle>
            <a:lvl1pPr>
              <a:defRPr sz="6852" b="1" i="0">
                <a:solidFill>
                  <a:srgbClr val="1E331B"/>
                </a:solidFill>
                <a:latin typeface="Gilroy Bold"/>
                <a:ea typeface="+mj-ea"/>
                <a:cs typeface="Gilroy Bold"/>
              </a:defRPr>
            </a:lvl1pPr>
          </a:lstStyle>
          <a:p>
            <a:pPr marL="7701">
              <a:spcBef>
                <a:spcPts val="73"/>
              </a:spcBef>
            </a:pPr>
            <a:r>
              <a:rPr lang="en-GB" sz="2500" spc="-24" dirty="0" err="1"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GB" sz="2500" spc="-24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GB" sz="2500" spc="-24" dirty="0" err="1">
                <a:latin typeface="Arial" panose="020B0604020202020204" pitchFamily="34" charset="0"/>
                <a:cs typeface="Arial" panose="020B0604020202020204" pitchFamily="34" charset="0"/>
              </a:rPr>
              <a:t>Operação</a:t>
            </a:r>
            <a:r>
              <a:rPr lang="en-GB" sz="2500" spc="-24" dirty="0">
                <a:latin typeface="Arial" panose="020B0604020202020204" pitchFamily="34" charset="0"/>
                <a:cs typeface="Arial" panose="020B0604020202020204" pitchFamily="34" charset="0"/>
              </a:rPr>
              <a:t> (1/2)</a:t>
            </a:r>
            <a:endParaRPr lang="en-GB" sz="2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object 3">
            <a:extLst>
              <a:ext uri="{FF2B5EF4-FFF2-40B4-BE49-F238E27FC236}">
                <a16:creationId xmlns:a16="http://schemas.microsoft.com/office/drawing/2014/main" id="{9ADA7544-B3E9-F944-937B-24E1D71F59AE}"/>
              </a:ext>
            </a:extLst>
          </p:cNvPr>
          <p:cNvSpPr txBox="1"/>
          <p:nvPr/>
        </p:nvSpPr>
        <p:spPr>
          <a:xfrm>
            <a:off x="542426" y="576379"/>
            <a:ext cx="9394053" cy="224386"/>
          </a:xfrm>
          <a:prstGeom prst="rect">
            <a:avLst/>
          </a:prstGeom>
        </p:spPr>
        <p:txBody>
          <a:bodyPr vert="horz" wrap="square" lIns="0" tIns="8856" rIns="0" bIns="0" rtlCol="0">
            <a:spAutoFit/>
          </a:bodyPr>
          <a:lstStyle/>
          <a:p>
            <a:pPr marL="7701">
              <a:spcBef>
                <a:spcPts val="69"/>
              </a:spcBef>
            </a:pPr>
            <a:r>
              <a:rPr lang="pt-PT" sz="1400" b="1" spc="-12" dirty="0">
                <a:solidFill>
                  <a:srgbClr val="1E33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Factos Relevantes</a:t>
            </a:r>
            <a:endParaRPr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ângulo 1"/>
          <p:cNvSpPr/>
          <p:nvPr/>
        </p:nvSpPr>
        <p:spPr>
          <a:xfrm>
            <a:off x="294498" y="1072589"/>
            <a:ext cx="11652337" cy="32475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ts val="1800"/>
              </a:lnSpc>
              <a:defRPr/>
            </a:pPr>
            <a:r>
              <a:rPr lang="pt-PT" altLang="pt-PT" sz="1600" b="1" dirty="0">
                <a:solidFill>
                  <a:srgbClr val="99C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Janeiro: </a:t>
            </a:r>
            <a:r>
              <a:rPr lang="pt-PT" altLang="pt-PT" sz="1600" dirty="0">
                <a:latin typeface="Arial" panose="020B0604020202020204" pitchFamily="34" charset="0"/>
                <a:cs typeface="Arial" panose="020B0604020202020204" pitchFamily="34" charset="0"/>
              </a:rPr>
              <a:t>Sem factos relevantes a assinalar.</a:t>
            </a:r>
          </a:p>
          <a:p>
            <a:pPr algn="just">
              <a:lnSpc>
                <a:spcPts val="1500"/>
              </a:lnSpc>
              <a:defRPr/>
            </a:pPr>
            <a:endParaRPr lang="pt-PT" altLang="pt-PT" sz="600" b="1" dirty="0">
              <a:solidFill>
                <a:srgbClr val="99CC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defRPr/>
            </a:pPr>
            <a:r>
              <a:rPr lang="pt-PT" altLang="pt-PT" sz="1600" b="1" dirty="0">
                <a:solidFill>
                  <a:srgbClr val="99C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Fevereiro:</a:t>
            </a:r>
            <a:r>
              <a:rPr lang="pt-PT" altLang="pt-PT" sz="1600" dirty="0">
                <a:latin typeface="Arial" panose="020B0604020202020204" pitchFamily="34" charset="0"/>
                <a:cs typeface="Arial" panose="020B0604020202020204" pitchFamily="34" charset="0"/>
              </a:rPr>
              <a:t> Após conclusão dos trabalhos de campo para upgrade da estação, foi realizado no dia 14 o comissionamento da estação CTS 7000.</a:t>
            </a:r>
          </a:p>
          <a:p>
            <a:pPr algn="just">
              <a:lnSpc>
                <a:spcPts val="1500"/>
              </a:lnSpc>
              <a:defRPr/>
            </a:pPr>
            <a:endParaRPr lang="pt-PT" altLang="pt-PT" sz="600" b="1" dirty="0">
              <a:solidFill>
                <a:srgbClr val="99CC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defRPr/>
            </a:pPr>
            <a:r>
              <a:rPr lang="pt-PT" altLang="pt-PT" sz="1600" b="1" dirty="0">
                <a:solidFill>
                  <a:srgbClr val="99C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Março:</a:t>
            </a:r>
            <a:r>
              <a:rPr lang="pt-PT" altLang="pt-PT" sz="1600" dirty="0">
                <a:latin typeface="Arial" panose="020B0604020202020204" pitchFamily="34" charset="0"/>
                <a:cs typeface="Arial" panose="020B0604020202020204" pitchFamily="34" charset="0"/>
              </a:rPr>
              <a:t> Sem factos relevantes a assinalar.</a:t>
            </a:r>
          </a:p>
          <a:p>
            <a:pPr algn="just">
              <a:lnSpc>
                <a:spcPct val="150000"/>
              </a:lnSpc>
              <a:defRPr/>
            </a:pPr>
            <a:endParaRPr lang="pt-PT" altLang="pt-PT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defRPr/>
            </a:pPr>
            <a:r>
              <a:rPr lang="pt-PT" altLang="pt-PT" sz="1600" b="1" dirty="0">
                <a:solidFill>
                  <a:srgbClr val="99C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Abril:</a:t>
            </a:r>
            <a:r>
              <a:rPr lang="pt-PT" altLang="pt-PT" sz="1600" dirty="0">
                <a:latin typeface="Arial" panose="020B0604020202020204" pitchFamily="34" charset="0"/>
                <a:cs typeface="Arial" panose="020B0604020202020204" pitchFamily="34" charset="0"/>
              </a:rPr>
              <a:t> Apoio à Enagas para realização das operações de </a:t>
            </a:r>
            <a:r>
              <a:rPr lang="pt-PT" altLang="pt-PT" sz="1600" dirty="0" err="1">
                <a:latin typeface="Arial" panose="020B0604020202020204" pitchFamily="34" charset="0"/>
                <a:cs typeface="Arial" panose="020B0604020202020204" pitchFamily="34" charset="0"/>
              </a:rPr>
              <a:t>pigagem</a:t>
            </a:r>
            <a:r>
              <a:rPr lang="pt-PT" altLang="pt-PT" sz="1600" dirty="0">
                <a:latin typeface="Arial" panose="020B0604020202020204" pitchFamily="34" charset="0"/>
                <a:cs typeface="Arial" panose="020B0604020202020204" pitchFamily="34" charset="0"/>
              </a:rPr>
              <a:t> no Sistema Espanhol. Intervenção no TGNL com paragem programada na regaseificação durante 8 horas.</a:t>
            </a:r>
          </a:p>
          <a:p>
            <a:pPr algn="just">
              <a:lnSpc>
                <a:spcPct val="150000"/>
              </a:lnSpc>
              <a:defRPr/>
            </a:pPr>
            <a:endParaRPr lang="pt-PT" altLang="pt-PT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5868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3">
            <a:extLst>
              <a:ext uri="{FF2B5EF4-FFF2-40B4-BE49-F238E27FC236}">
                <a16:creationId xmlns:a16="http://schemas.microsoft.com/office/drawing/2014/main" id="{54894FE4-188A-184B-8023-DA4135348E18}"/>
              </a:ext>
            </a:extLst>
          </p:cNvPr>
          <p:cNvSpPr txBox="1">
            <a:spLocks/>
          </p:cNvSpPr>
          <p:nvPr/>
        </p:nvSpPr>
        <p:spPr>
          <a:xfrm>
            <a:off x="1027593" y="3255828"/>
            <a:ext cx="1397973" cy="896246"/>
          </a:xfrm>
          <a:prstGeom prst="rect">
            <a:avLst/>
          </a:prstGeom>
        </p:spPr>
        <p:txBody>
          <a:bodyPr vert="horz" wrap="square" lIns="0" tIns="9627" rIns="0" bIns="0" rtlCol="0">
            <a:spAutoFit/>
          </a:bodyPr>
          <a:lstStyle>
            <a:lvl1pPr>
              <a:defRPr sz="6852" b="1" i="0">
                <a:solidFill>
                  <a:srgbClr val="1E331B"/>
                </a:solidFill>
                <a:latin typeface="Gilroy Bold"/>
                <a:ea typeface="+mj-ea"/>
                <a:cs typeface="Gilroy Bold"/>
              </a:defRPr>
            </a:lvl1pPr>
          </a:lstStyle>
          <a:p>
            <a:pPr marL="7701">
              <a:spcBef>
                <a:spcPts val="76"/>
              </a:spcBef>
            </a:pPr>
            <a:r>
              <a:rPr lang="en-PT" sz="5761" spc="-80" dirty="0">
                <a:solidFill>
                  <a:srgbClr val="B2C6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pt-PT" sz="5761" spc="-80" dirty="0">
                <a:solidFill>
                  <a:srgbClr val="B2C6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PT" sz="5761" spc="-8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object 2">
            <a:extLst>
              <a:ext uri="{FF2B5EF4-FFF2-40B4-BE49-F238E27FC236}">
                <a16:creationId xmlns:a16="http://schemas.microsoft.com/office/drawing/2014/main" id="{6ACAAEED-D01B-6547-968C-2083B2266975}"/>
              </a:ext>
            </a:extLst>
          </p:cNvPr>
          <p:cNvSpPr txBox="1"/>
          <p:nvPr/>
        </p:nvSpPr>
        <p:spPr>
          <a:xfrm>
            <a:off x="1020553" y="4141849"/>
            <a:ext cx="4866442" cy="626076"/>
          </a:xfrm>
          <a:prstGeom prst="rect">
            <a:avLst/>
          </a:prstGeom>
        </p:spPr>
        <p:txBody>
          <a:bodyPr vert="horz" wrap="square" lIns="0" tIns="108973" rIns="0" bIns="0" rtlCol="0">
            <a:spAutoFit/>
          </a:bodyPr>
          <a:lstStyle/>
          <a:p>
            <a:pPr marL="7701" marR="3081">
              <a:lnSpc>
                <a:spcPts val="4000"/>
              </a:lnSpc>
              <a:spcBef>
                <a:spcPts val="858"/>
              </a:spcBef>
            </a:pPr>
            <a:r>
              <a:rPr lang="pt-PT" sz="4500" b="1" spc="-36" dirty="0">
                <a:ln>
                  <a:solidFill>
                    <a:srgbClr val="20321C"/>
                  </a:solidFill>
                </a:ln>
                <a:noFill/>
                <a:latin typeface="Arial" panose="020B0604020202020204" pitchFamily="34" charset="0"/>
                <a:cs typeface="Arial" panose="020B0604020202020204" pitchFamily="34" charset="0"/>
              </a:rPr>
              <a:t>PROCURA DE GN</a:t>
            </a:r>
            <a:endParaRPr sz="3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13689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object 2">
            <a:extLst>
              <a:ext uri="{FF2B5EF4-FFF2-40B4-BE49-F238E27FC236}">
                <a16:creationId xmlns:a16="http://schemas.microsoft.com/office/drawing/2014/main" id="{B8CBCDE0-09AF-0E4A-8FD2-5DAE1B09A88D}"/>
              </a:ext>
            </a:extLst>
          </p:cNvPr>
          <p:cNvSpPr txBox="1">
            <a:spLocks/>
          </p:cNvSpPr>
          <p:nvPr/>
        </p:nvSpPr>
        <p:spPr>
          <a:xfrm>
            <a:off x="542426" y="156803"/>
            <a:ext cx="9394053" cy="394053"/>
          </a:xfrm>
          <a:prstGeom prst="rect">
            <a:avLst/>
          </a:prstGeom>
        </p:spPr>
        <p:txBody>
          <a:bodyPr vert="horz" wrap="square" lIns="0" tIns="9242" rIns="0" bIns="0" rtlCol="0">
            <a:spAutoFit/>
          </a:bodyPr>
          <a:lstStyle>
            <a:lvl1pPr>
              <a:defRPr sz="6852" b="1" i="0">
                <a:solidFill>
                  <a:srgbClr val="1E331B"/>
                </a:solidFill>
                <a:latin typeface="Gilroy Bold"/>
                <a:ea typeface="+mj-ea"/>
                <a:cs typeface="Gilroy Bold"/>
              </a:defRPr>
            </a:lvl1pPr>
          </a:lstStyle>
          <a:p>
            <a:pPr marL="7701">
              <a:spcBef>
                <a:spcPts val="73"/>
              </a:spcBef>
            </a:pPr>
            <a:r>
              <a:rPr lang="en-GB" sz="2500" spc="-24" dirty="0" err="1"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GB" sz="2500" spc="-24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GB" sz="2500" spc="-24" dirty="0" err="1">
                <a:latin typeface="Arial" panose="020B0604020202020204" pitchFamily="34" charset="0"/>
                <a:cs typeface="Arial" panose="020B0604020202020204" pitchFamily="34" charset="0"/>
              </a:rPr>
              <a:t>Operação</a:t>
            </a:r>
            <a:r>
              <a:rPr lang="en-GB" sz="2500" spc="-24" dirty="0">
                <a:latin typeface="Arial" panose="020B0604020202020204" pitchFamily="34" charset="0"/>
                <a:cs typeface="Arial" panose="020B0604020202020204" pitchFamily="34" charset="0"/>
              </a:rPr>
              <a:t> (2/2)</a:t>
            </a:r>
            <a:endParaRPr lang="en-GB" sz="2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object 3">
            <a:extLst>
              <a:ext uri="{FF2B5EF4-FFF2-40B4-BE49-F238E27FC236}">
                <a16:creationId xmlns:a16="http://schemas.microsoft.com/office/drawing/2014/main" id="{9ADA7544-B3E9-F944-937B-24E1D71F59AE}"/>
              </a:ext>
            </a:extLst>
          </p:cNvPr>
          <p:cNvSpPr txBox="1"/>
          <p:nvPr/>
        </p:nvSpPr>
        <p:spPr>
          <a:xfrm>
            <a:off x="542426" y="576379"/>
            <a:ext cx="9394053" cy="224386"/>
          </a:xfrm>
          <a:prstGeom prst="rect">
            <a:avLst/>
          </a:prstGeom>
        </p:spPr>
        <p:txBody>
          <a:bodyPr vert="horz" wrap="square" lIns="0" tIns="8856" rIns="0" bIns="0" rtlCol="0">
            <a:spAutoFit/>
          </a:bodyPr>
          <a:lstStyle/>
          <a:p>
            <a:pPr marL="7701">
              <a:spcBef>
                <a:spcPts val="69"/>
              </a:spcBef>
            </a:pPr>
            <a:r>
              <a:rPr lang="pt-PT" sz="1400" b="1" spc="-12" dirty="0">
                <a:solidFill>
                  <a:srgbClr val="1E33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Qualidade de Serviço</a:t>
            </a:r>
            <a:endParaRPr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ângulo 1"/>
          <p:cNvSpPr/>
          <p:nvPr/>
        </p:nvSpPr>
        <p:spPr>
          <a:xfrm>
            <a:off x="302729" y="1093785"/>
            <a:ext cx="10808745" cy="57349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  <a:defRPr/>
            </a:pPr>
            <a:r>
              <a:rPr lang="pt-PT" altLang="pt-PT" sz="1600" dirty="0">
                <a:latin typeface="+mj-lt"/>
              </a:rPr>
              <a:t>Indicadores de qualidade de serviço da RNTG, para 2024:</a:t>
            </a:r>
          </a:p>
          <a:p>
            <a:pPr>
              <a:lnSpc>
                <a:spcPts val="2200"/>
              </a:lnSpc>
              <a:defRPr/>
            </a:pPr>
            <a:endParaRPr lang="pt-PT" altLang="pt-PT" sz="1600" dirty="0">
              <a:solidFill>
                <a:srgbClr val="646464"/>
              </a:solidFill>
              <a:latin typeface="+mj-lt"/>
            </a:endParaRPr>
          </a:p>
          <a:p>
            <a:pPr>
              <a:lnSpc>
                <a:spcPts val="2200"/>
              </a:lnSpc>
              <a:defRPr/>
            </a:pPr>
            <a:endParaRPr lang="pt-PT" altLang="pt-PT" sz="1600" dirty="0">
              <a:solidFill>
                <a:srgbClr val="646464"/>
              </a:solidFill>
              <a:latin typeface="+mj-lt"/>
            </a:endParaRPr>
          </a:p>
          <a:p>
            <a:pPr>
              <a:lnSpc>
                <a:spcPts val="2200"/>
              </a:lnSpc>
              <a:defRPr/>
            </a:pPr>
            <a:endParaRPr lang="pt-PT" altLang="pt-PT" sz="1600" dirty="0">
              <a:solidFill>
                <a:srgbClr val="646464"/>
              </a:solidFill>
              <a:latin typeface="+mj-lt"/>
            </a:endParaRPr>
          </a:p>
          <a:p>
            <a:pPr>
              <a:lnSpc>
                <a:spcPts val="2200"/>
              </a:lnSpc>
              <a:defRPr/>
            </a:pPr>
            <a:endParaRPr lang="pt-PT" altLang="pt-PT" sz="1600" dirty="0">
              <a:solidFill>
                <a:srgbClr val="646464"/>
              </a:solidFill>
              <a:latin typeface="+mj-lt"/>
            </a:endParaRPr>
          </a:p>
          <a:p>
            <a:pPr>
              <a:lnSpc>
                <a:spcPts val="2200"/>
              </a:lnSpc>
              <a:defRPr/>
            </a:pPr>
            <a:endParaRPr lang="pt-PT" altLang="pt-PT" sz="1600" dirty="0">
              <a:solidFill>
                <a:srgbClr val="646464"/>
              </a:solidFill>
              <a:latin typeface="+mj-lt"/>
            </a:endParaRPr>
          </a:p>
          <a:p>
            <a:pPr>
              <a:lnSpc>
                <a:spcPts val="2200"/>
              </a:lnSpc>
              <a:defRPr/>
            </a:pPr>
            <a:endParaRPr lang="pt-PT" altLang="pt-PT" sz="1600" dirty="0">
              <a:latin typeface="+mj-lt"/>
              <a:sym typeface="Times" pitchFamily="18" charset="0"/>
            </a:endParaRPr>
          </a:p>
          <a:p>
            <a:pPr>
              <a:lnSpc>
                <a:spcPts val="2200"/>
              </a:lnSpc>
              <a:defRPr/>
            </a:pPr>
            <a:endParaRPr lang="pt-PT" altLang="pt-PT" sz="1600" dirty="0">
              <a:latin typeface="+mj-lt"/>
              <a:sym typeface="Times" pitchFamily="18" charset="0"/>
            </a:endParaRPr>
          </a:p>
          <a:p>
            <a:pPr algn="just">
              <a:lnSpc>
                <a:spcPts val="2200"/>
              </a:lnSpc>
              <a:defRPr/>
            </a:pPr>
            <a:endParaRPr lang="pt-PT" altLang="pt-PT" sz="1600" dirty="0">
              <a:latin typeface="+mj-lt"/>
              <a:sym typeface="Times" pitchFamily="18" charset="0"/>
            </a:endParaRPr>
          </a:p>
          <a:p>
            <a:pPr algn="just">
              <a:lnSpc>
                <a:spcPts val="2200"/>
              </a:lnSpc>
              <a:defRPr/>
            </a:pPr>
            <a:endParaRPr lang="pt-PT" altLang="pt-PT" sz="1600" dirty="0">
              <a:latin typeface="+mj-lt"/>
              <a:sym typeface="Times" pitchFamily="18" charset="0"/>
            </a:endParaRPr>
          </a:p>
          <a:p>
            <a:pPr algn="just">
              <a:lnSpc>
                <a:spcPts val="2200"/>
              </a:lnSpc>
              <a:defRPr/>
            </a:pPr>
            <a:endParaRPr lang="pt-PT" altLang="pt-PT" sz="1600" dirty="0">
              <a:latin typeface="+mj-lt"/>
              <a:sym typeface="Times" pitchFamily="18" charset="0"/>
            </a:endParaRPr>
          </a:p>
          <a:p>
            <a:pPr algn="just">
              <a:lnSpc>
                <a:spcPts val="2200"/>
              </a:lnSpc>
              <a:defRPr/>
            </a:pPr>
            <a:endParaRPr lang="pt-PT" altLang="pt-PT" sz="1600" dirty="0">
              <a:latin typeface="+mj-lt"/>
              <a:sym typeface="Times" pitchFamily="18" charset="0"/>
            </a:endParaRPr>
          </a:p>
          <a:p>
            <a:pPr algn="just">
              <a:lnSpc>
                <a:spcPts val="2200"/>
              </a:lnSpc>
              <a:defRPr/>
            </a:pPr>
            <a:endParaRPr lang="pt-PT" altLang="pt-PT" sz="1600" dirty="0">
              <a:latin typeface="+mj-lt"/>
              <a:sym typeface="Times" pitchFamily="18" charset="0"/>
            </a:endParaRPr>
          </a:p>
          <a:p>
            <a:pPr algn="just">
              <a:lnSpc>
                <a:spcPts val="2200"/>
              </a:lnSpc>
              <a:defRPr/>
            </a:pPr>
            <a:endParaRPr lang="pt-PT" altLang="pt-PT" sz="1600" dirty="0">
              <a:latin typeface="+mj-lt"/>
              <a:sym typeface="Times" pitchFamily="18" charset="0"/>
            </a:endParaRPr>
          </a:p>
          <a:p>
            <a:pPr algn="just">
              <a:lnSpc>
                <a:spcPts val="2200"/>
              </a:lnSpc>
              <a:defRPr/>
            </a:pPr>
            <a:endParaRPr lang="pt-PT" altLang="pt-PT" sz="1600" dirty="0">
              <a:latin typeface="+mj-lt"/>
              <a:sym typeface="Times" pitchFamily="18" charset="0"/>
            </a:endParaRPr>
          </a:p>
          <a:p>
            <a:pPr algn="just">
              <a:lnSpc>
                <a:spcPts val="2200"/>
              </a:lnSpc>
              <a:defRPr/>
            </a:pPr>
            <a:r>
              <a:rPr lang="pt-PT" altLang="pt-PT" sz="1600" dirty="0">
                <a:sym typeface="Times" pitchFamily="18" charset="0"/>
              </a:rPr>
              <a:t>Acidentes / incidentes, de acordo com o critério do EGIG – “</a:t>
            </a:r>
            <a:r>
              <a:rPr lang="pt-PT" altLang="pt-PT" sz="1600" dirty="0" err="1">
                <a:sym typeface="Times" pitchFamily="18" charset="0"/>
              </a:rPr>
              <a:t>European</a:t>
            </a:r>
            <a:r>
              <a:rPr lang="pt-PT" altLang="pt-PT" sz="1600" dirty="0">
                <a:sym typeface="Times" pitchFamily="18" charset="0"/>
              </a:rPr>
              <a:t> Gas Pipeline </a:t>
            </a:r>
            <a:r>
              <a:rPr lang="pt-PT" altLang="pt-PT" sz="1600" dirty="0" err="1">
                <a:sym typeface="Times" pitchFamily="18" charset="0"/>
              </a:rPr>
              <a:t>Incident</a:t>
            </a:r>
            <a:r>
              <a:rPr lang="pt-PT" altLang="pt-PT" sz="1600" dirty="0">
                <a:sym typeface="Times" pitchFamily="18" charset="0"/>
              </a:rPr>
              <a:t> Data </a:t>
            </a:r>
            <a:r>
              <a:rPr lang="pt-PT" altLang="pt-PT" sz="1600" dirty="0" err="1">
                <a:sym typeface="Times" pitchFamily="18" charset="0"/>
              </a:rPr>
              <a:t>Group</a:t>
            </a:r>
            <a:r>
              <a:rPr lang="pt-PT" altLang="pt-PT" sz="1600" dirty="0">
                <a:sym typeface="Times" pitchFamily="18" charset="0"/>
              </a:rPr>
              <a:t>” (definição de acidentes/incidentes nos últimos 5 anos: todas as ocorrências em que há fuga de GN não controlada):</a:t>
            </a:r>
          </a:p>
          <a:p>
            <a:pPr marL="0" lvl="1" algn="ctr">
              <a:lnSpc>
                <a:spcPts val="2200"/>
              </a:lnSpc>
              <a:buFontTx/>
              <a:buChar char="•"/>
              <a:defRPr/>
            </a:pPr>
            <a:endParaRPr lang="pt-PT" altLang="pt-PT" sz="1100" dirty="0">
              <a:latin typeface="+mj-lt"/>
            </a:endParaRPr>
          </a:p>
          <a:p>
            <a:pPr marL="0" lvl="1" algn="ctr">
              <a:lnSpc>
                <a:spcPts val="2200"/>
              </a:lnSpc>
              <a:buFontTx/>
              <a:buChar char="•"/>
              <a:defRPr/>
            </a:pPr>
            <a:r>
              <a:rPr lang="pt-PT" altLang="pt-PT" sz="1600" dirty="0">
                <a:latin typeface="+mj-lt"/>
              </a:rPr>
              <a:t> Valor acumulado 2024 = 0 incidentes/1000 </a:t>
            </a:r>
            <a:r>
              <a:rPr lang="pt-PT" altLang="pt-PT" sz="1600" dirty="0" err="1">
                <a:latin typeface="+mj-lt"/>
              </a:rPr>
              <a:t>km.ano</a:t>
            </a:r>
            <a:endParaRPr lang="pt-PT" altLang="pt-PT" sz="1600" dirty="0">
              <a:latin typeface="+mj-lt"/>
            </a:endParaRPr>
          </a:p>
          <a:p>
            <a:pPr>
              <a:lnSpc>
                <a:spcPts val="2200"/>
              </a:lnSpc>
              <a:defRPr/>
            </a:pPr>
            <a:endParaRPr lang="pt-PT" altLang="pt-PT" sz="1600" dirty="0">
              <a:latin typeface="+mj-lt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64B85A9-DD5F-4AF6-8A36-1385CA1A5C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072" y="1495425"/>
            <a:ext cx="5366563" cy="100965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2E9CE8A-513A-4EDC-99A0-D085FD8EA0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3121" y="3148436"/>
            <a:ext cx="4866758" cy="75600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F5B37CC-DDC2-40F0-842A-64E2E772B1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6072" y="4022078"/>
            <a:ext cx="3517975" cy="702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0716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object 2">
            <a:extLst>
              <a:ext uri="{FF2B5EF4-FFF2-40B4-BE49-F238E27FC236}">
                <a16:creationId xmlns:a16="http://schemas.microsoft.com/office/drawing/2014/main" id="{B8CBCDE0-09AF-0E4A-8FD2-5DAE1B09A88D}"/>
              </a:ext>
            </a:extLst>
          </p:cNvPr>
          <p:cNvSpPr txBox="1">
            <a:spLocks/>
          </p:cNvSpPr>
          <p:nvPr/>
        </p:nvSpPr>
        <p:spPr>
          <a:xfrm>
            <a:off x="542426" y="156803"/>
            <a:ext cx="9394053" cy="394053"/>
          </a:xfrm>
          <a:prstGeom prst="rect">
            <a:avLst/>
          </a:prstGeom>
        </p:spPr>
        <p:txBody>
          <a:bodyPr vert="horz" wrap="square" lIns="0" tIns="9242" rIns="0" bIns="0" rtlCol="0">
            <a:spAutoFit/>
          </a:bodyPr>
          <a:lstStyle>
            <a:lvl1pPr>
              <a:defRPr sz="6852" b="1" i="0">
                <a:solidFill>
                  <a:srgbClr val="1E331B"/>
                </a:solidFill>
                <a:latin typeface="Gilroy Bold"/>
                <a:ea typeface="+mj-ea"/>
                <a:cs typeface="Gilroy Bold"/>
              </a:defRPr>
            </a:lvl1pPr>
          </a:lstStyle>
          <a:p>
            <a:pPr marL="7701">
              <a:spcBef>
                <a:spcPts val="73"/>
              </a:spcBef>
            </a:pPr>
            <a:r>
              <a:rPr lang="en-GB" sz="2500" spc="-24" dirty="0">
                <a:latin typeface="Arial" panose="020B0604020202020204" pitchFamily="34" charset="0"/>
                <a:cs typeface="Arial" panose="020B0604020202020204" pitchFamily="34" charset="0"/>
              </a:rPr>
              <a:t>Mercado Global</a:t>
            </a:r>
            <a:endParaRPr lang="en-GB" sz="2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object 3">
            <a:extLst>
              <a:ext uri="{FF2B5EF4-FFF2-40B4-BE49-F238E27FC236}">
                <a16:creationId xmlns:a16="http://schemas.microsoft.com/office/drawing/2014/main" id="{9ADA7544-B3E9-F944-937B-24E1D71F59AE}"/>
              </a:ext>
            </a:extLst>
          </p:cNvPr>
          <p:cNvSpPr txBox="1"/>
          <p:nvPr/>
        </p:nvSpPr>
        <p:spPr>
          <a:xfrm>
            <a:off x="542426" y="576379"/>
            <a:ext cx="9394053" cy="224386"/>
          </a:xfrm>
          <a:prstGeom prst="rect">
            <a:avLst/>
          </a:prstGeom>
        </p:spPr>
        <p:txBody>
          <a:bodyPr vert="horz" wrap="square" lIns="0" tIns="8856" rIns="0" bIns="0" rtlCol="0">
            <a:spAutoFit/>
          </a:bodyPr>
          <a:lstStyle/>
          <a:p>
            <a:pPr marL="7701">
              <a:spcBef>
                <a:spcPts val="69"/>
              </a:spcBef>
            </a:pPr>
            <a:r>
              <a:rPr lang="pt-PT" sz="1400" b="1" spc="-12" dirty="0">
                <a:solidFill>
                  <a:srgbClr val="1E33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Balanço mensal e anual</a:t>
            </a:r>
            <a:endParaRPr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35101" y="1220807"/>
            <a:ext cx="650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PT" sz="1400" b="1" dirty="0"/>
              <a:t>março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267887" y="1220807"/>
            <a:ext cx="5229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PT" sz="1400" b="1" dirty="0"/>
              <a:t>abril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0023257" y="1220807"/>
            <a:ext cx="14654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PT" sz="1400" b="1" dirty="0"/>
              <a:t>acumulado anual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1C48EF1-46F1-4DB1-9516-2545ACAE4E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937" y="1286995"/>
            <a:ext cx="12065000" cy="2228850"/>
          </a:xfrm>
          <a:prstGeom prst="rect">
            <a:avLst/>
          </a:prstGeom>
        </p:spPr>
      </p:pic>
      <p:sp>
        <p:nvSpPr>
          <p:cNvPr id="21" name="Oval 20"/>
          <p:cNvSpPr/>
          <p:nvPr/>
        </p:nvSpPr>
        <p:spPr>
          <a:xfrm>
            <a:off x="11654790" y="3212946"/>
            <a:ext cx="410707" cy="431808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rgbClr val="0F03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pt-PT" sz="1050" b="1" i="1" dirty="0">
                <a:solidFill>
                  <a:schemeClr val="tx1"/>
                </a:solidFill>
              </a:rPr>
              <a:t>-12%</a:t>
            </a:r>
          </a:p>
        </p:txBody>
      </p:sp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00000000-0008-0000-5000-000003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53983049"/>
              </p:ext>
            </p:extLst>
          </p:nvPr>
        </p:nvGraphicFramePr>
        <p:xfrm>
          <a:off x="-282924" y="3868492"/>
          <a:ext cx="4564291" cy="25408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5" name="Chart 14">
            <a:extLst>
              <a:ext uri="{FF2B5EF4-FFF2-40B4-BE49-F238E27FC236}">
                <a16:creationId xmlns:a16="http://schemas.microsoft.com/office/drawing/2014/main" id="{00000000-0008-0000-5000-000005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56420035"/>
              </p:ext>
            </p:extLst>
          </p:nvPr>
        </p:nvGraphicFramePr>
        <p:xfrm>
          <a:off x="3519040" y="3763926"/>
          <a:ext cx="8325629" cy="2930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40164349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object 2">
            <a:extLst>
              <a:ext uri="{FF2B5EF4-FFF2-40B4-BE49-F238E27FC236}">
                <a16:creationId xmlns:a16="http://schemas.microsoft.com/office/drawing/2014/main" id="{B8CBCDE0-09AF-0E4A-8FD2-5DAE1B09A88D}"/>
              </a:ext>
            </a:extLst>
          </p:cNvPr>
          <p:cNvSpPr txBox="1">
            <a:spLocks/>
          </p:cNvSpPr>
          <p:nvPr/>
        </p:nvSpPr>
        <p:spPr>
          <a:xfrm>
            <a:off x="542426" y="156803"/>
            <a:ext cx="9394053" cy="394053"/>
          </a:xfrm>
          <a:prstGeom prst="rect">
            <a:avLst/>
          </a:prstGeom>
        </p:spPr>
        <p:txBody>
          <a:bodyPr vert="horz" wrap="square" lIns="0" tIns="9242" rIns="0" bIns="0" rtlCol="0">
            <a:spAutoFit/>
          </a:bodyPr>
          <a:lstStyle>
            <a:lvl1pPr>
              <a:defRPr sz="6852" b="1" i="0">
                <a:solidFill>
                  <a:srgbClr val="1E331B"/>
                </a:solidFill>
                <a:latin typeface="Gilroy Bold"/>
                <a:ea typeface="+mj-ea"/>
                <a:cs typeface="Gilroy Bold"/>
              </a:defRPr>
            </a:lvl1pPr>
          </a:lstStyle>
          <a:p>
            <a:pPr marL="7701">
              <a:spcBef>
                <a:spcPts val="73"/>
              </a:spcBef>
            </a:pPr>
            <a:r>
              <a:rPr lang="en-GB" sz="2500" spc="-24" dirty="0">
                <a:latin typeface="Arial" panose="020B0604020202020204" pitchFamily="34" charset="0"/>
                <a:cs typeface="Arial" panose="020B0604020202020204" pitchFamily="34" charset="0"/>
              </a:rPr>
              <a:t>Mercado </a:t>
            </a:r>
            <a:r>
              <a:rPr lang="en-GB" sz="2500" spc="-24" dirty="0" err="1">
                <a:latin typeface="Arial" panose="020B0604020202020204" pitchFamily="34" charset="0"/>
                <a:cs typeface="Arial" panose="020B0604020202020204" pitchFamily="34" charset="0"/>
              </a:rPr>
              <a:t>Elétrico</a:t>
            </a:r>
            <a:r>
              <a:rPr lang="en-GB" sz="2500" spc="-24" dirty="0"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en-GB" sz="2500" spc="-24" dirty="0" err="1">
                <a:latin typeface="Arial" panose="020B0604020202020204" pitchFamily="34" charset="0"/>
                <a:cs typeface="Arial" panose="020B0604020202020204" pitchFamily="34" charset="0"/>
              </a:rPr>
              <a:t>Produção</a:t>
            </a:r>
            <a:r>
              <a:rPr lang="en-GB" sz="2500" spc="-24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500" spc="-24" dirty="0" err="1">
                <a:latin typeface="Arial" panose="020B0604020202020204" pitchFamily="34" charset="0"/>
                <a:cs typeface="Arial" panose="020B0604020202020204" pitchFamily="34" charset="0"/>
              </a:rPr>
              <a:t>em</a:t>
            </a:r>
            <a:r>
              <a:rPr lang="en-GB" sz="2500" spc="-24" dirty="0">
                <a:latin typeface="Arial" panose="020B0604020202020204" pitchFamily="34" charset="0"/>
                <a:cs typeface="Arial" panose="020B0604020202020204" pitchFamily="34" charset="0"/>
              </a:rPr>
              <a:t> Regime </a:t>
            </a:r>
            <a:r>
              <a:rPr lang="en-GB" sz="2500" spc="-24" dirty="0" err="1">
                <a:latin typeface="Arial" panose="020B0604020202020204" pitchFamily="34" charset="0"/>
                <a:cs typeface="Arial" panose="020B0604020202020204" pitchFamily="34" charset="0"/>
              </a:rPr>
              <a:t>Ordinário</a:t>
            </a:r>
            <a:endParaRPr lang="en-GB" sz="2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object 3">
            <a:extLst>
              <a:ext uri="{FF2B5EF4-FFF2-40B4-BE49-F238E27FC236}">
                <a16:creationId xmlns:a16="http://schemas.microsoft.com/office/drawing/2014/main" id="{9ADA7544-B3E9-F944-937B-24E1D71F59AE}"/>
              </a:ext>
            </a:extLst>
          </p:cNvPr>
          <p:cNvSpPr txBox="1"/>
          <p:nvPr/>
        </p:nvSpPr>
        <p:spPr>
          <a:xfrm>
            <a:off x="542426" y="576379"/>
            <a:ext cx="9394053" cy="224386"/>
          </a:xfrm>
          <a:prstGeom prst="rect">
            <a:avLst/>
          </a:prstGeom>
        </p:spPr>
        <p:txBody>
          <a:bodyPr vert="horz" wrap="square" lIns="0" tIns="8856" rIns="0" bIns="0" rtlCol="0">
            <a:spAutoFit/>
          </a:bodyPr>
          <a:lstStyle/>
          <a:p>
            <a:pPr marL="7701">
              <a:spcBef>
                <a:spcPts val="69"/>
              </a:spcBef>
            </a:pPr>
            <a:r>
              <a:rPr lang="pt-PT" sz="1400" b="1" spc="-12" dirty="0">
                <a:solidFill>
                  <a:srgbClr val="1E33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Evolução anual</a:t>
            </a:r>
            <a:endParaRPr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8990303" y="1004809"/>
            <a:ext cx="170993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PT" sz="1400" b="1" kern="0" spc="5" dirty="0">
                <a:solidFill>
                  <a:srgbClr val="0F038A"/>
                </a:solidFill>
                <a:latin typeface="+mj-lt"/>
              </a:rPr>
              <a:t>Fonte Renovável</a:t>
            </a:r>
            <a:endParaRPr lang="pt-PT" sz="1400" dirty="0">
              <a:latin typeface="+mj-lt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8984832" y="1981581"/>
            <a:ext cx="170993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PT" sz="1400" b="1" kern="0" spc="5" dirty="0" err="1">
                <a:solidFill>
                  <a:srgbClr val="0F038A"/>
                </a:solidFill>
                <a:latin typeface="+mj-lt"/>
              </a:rPr>
              <a:t>Reg</a:t>
            </a:r>
            <a:r>
              <a:rPr lang="pt-PT" sz="1400" b="1" kern="0" spc="5" dirty="0">
                <a:solidFill>
                  <a:srgbClr val="0F038A"/>
                </a:solidFill>
                <a:latin typeface="+mj-lt"/>
              </a:rPr>
              <a:t>. Hidrológico</a:t>
            </a:r>
          </a:p>
        </p:txBody>
      </p:sp>
      <p:sp>
        <p:nvSpPr>
          <p:cNvPr id="30" name="Rectangle 29"/>
          <p:cNvSpPr/>
          <p:nvPr/>
        </p:nvSpPr>
        <p:spPr>
          <a:xfrm>
            <a:off x="9105082" y="3017774"/>
            <a:ext cx="178328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PT" sz="1400" b="1" kern="0" spc="5" dirty="0">
                <a:solidFill>
                  <a:srgbClr val="0F038A"/>
                </a:solidFill>
                <a:latin typeface="+mj-lt"/>
              </a:rPr>
              <a:t>Saldo Exportador (El)</a:t>
            </a:r>
          </a:p>
        </p:txBody>
      </p:sp>
      <p:sp>
        <p:nvSpPr>
          <p:cNvPr id="21" name="Oval 20"/>
          <p:cNvSpPr/>
          <p:nvPr/>
        </p:nvSpPr>
        <p:spPr>
          <a:xfrm>
            <a:off x="10009406" y="1310262"/>
            <a:ext cx="649514" cy="613947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rgbClr val="0F03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pt-PT" sz="1050" b="1" i="1" dirty="0">
                <a:solidFill>
                  <a:schemeClr val="bg1"/>
                </a:solidFill>
              </a:rPr>
              <a:t>90%</a:t>
            </a:r>
          </a:p>
        </p:txBody>
      </p:sp>
      <p:sp>
        <p:nvSpPr>
          <p:cNvPr id="23" name="Oval 22"/>
          <p:cNvSpPr/>
          <p:nvPr/>
        </p:nvSpPr>
        <p:spPr>
          <a:xfrm>
            <a:off x="10839525" y="1310261"/>
            <a:ext cx="649514" cy="613947"/>
          </a:xfrm>
          <a:prstGeom prst="ellipse">
            <a:avLst/>
          </a:prstGeom>
          <a:solidFill>
            <a:srgbClr val="BF9000"/>
          </a:solidFill>
          <a:ln>
            <a:solidFill>
              <a:srgbClr val="0F03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pt-PT" sz="1100" b="1" i="1" dirty="0">
                <a:solidFill>
                  <a:schemeClr val="tx1"/>
                </a:solidFill>
              </a:rPr>
              <a:t>67%</a:t>
            </a:r>
          </a:p>
        </p:txBody>
      </p:sp>
      <p:sp>
        <p:nvSpPr>
          <p:cNvPr id="24" name="Oval 23"/>
          <p:cNvSpPr/>
          <p:nvPr/>
        </p:nvSpPr>
        <p:spPr>
          <a:xfrm>
            <a:off x="10009406" y="2387818"/>
            <a:ext cx="649514" cy="613947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rgbClr val="0F03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pt-PT" sz="1050" b="1" i="1" dirty="0">
                <a:solidFill>
                  <a:schemeClr val="bg1"/>
                </a:solidFill>
              </a:rPr>
              <a:t>1,42</a:t>
            </a:r>
          </a:p>
        </p:txBody>
      </p:sp>
      <p:sp>
        <p:nvSpPr>
          <p:cNvPr id="25" name="Oval 24"/>
          <p:cNvSpPr/>
          <p:nvPr/>
        </p:nvSpPr>
        <p:spPr>
          <a:xfrm>
            <a:off x="10839525" y="2387817"/>
            <a:ext cx="649514" cy="613947"/>
          </a:xfrm>
          <a:prstGeom prst="ellipse">
            <a:avLst/>
          </a:prstGeom>
          <a:solidFill>
            <a:srgbClr val="BF9000"/>
          </a:solidFill>
          <a:ln>
            <a:solidFill>
              <a:srgbClr val="0F03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pt-PT" sz="1100" b="1" i="1" dirty="0">
                <a:solidFill>
                  <a:schemeClr val="tx1"/>
                </a:solidFill>
              </a:rPr>
              <a:t>0,78</a:t>
            </a:r>
          </a:p>
        </p:txBody>
      </p:sp>
      <p:sp>
        <p:nvSpPr>
          <p:cNvPr id="28" name="Oval 27"/>
          <p:cNvSpPr/>
          <p:nvPr/>
        </p:nvSpPr>
        <p:spPr>
          <a:xfrm>
            <a:off x="10058246" y="3407656"/>
            <a:ext cx="649514" cy="613947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rgbClr val="0F03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pt-PT" sz="1050" b="1" i="1" dirty="0">
                <a:solidFill>
                  <a:schemeClr val="bg1"/>
                </a:solidFill>
              </a:rPr>
              <a:t>134</a:t>
            </a:r>
          </a:p>
        </p:txBody>
      </p:sp>
      <p:sp>
        <p:nvSpPr>
          <p:cNvPr id="29" name="Oval 28"/>
          <p:cNvSpPr/>
          <p:nvPr/>
        </p:nvSpPr>
        <p:spPr>
          <a:xfrm>
            <a:off x="10888365" y="3407655"/>
            <a:ext cx="649514" cy="613947"/>
          </a:xfrm>
          <a:prstGeom prst="ellipse">
            <a:avLst/>
          </a:prstGeom>
          <a:solidFill>
            <a:srgbClr val="BF9000"/>
          </a:solidFill>
          <a:ln>
            <a:solidFill>
              <a:srgbClr val="0F03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pt-PT" sz="1100" b="1" i="1" dirty="0">
                <a:solidFill>
                  <a:schemeClr val="tx1"/>
                </a:solidFill>
              </a:rPr>
              <a:t>-2 163</a:t>
            </a:r>
          </a:p>
        </p:txBody>
      </p:sp>
      <p:graphicFrame>
        <p:nvGraphicFramePr>
          <p:cNvPr id="19" name="Chart 18">
            <a:extLst>
              <a:ext uri="{FF2B5EF4-FFF2-40B4-BE49-F238E27FC236}">
                <a16:creationId xmlns:a16="http://schemas.microsoft.com/office/drawing/2014/main" id="{00000000-0008-0000-5000-000010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89253853"/>
              </p:ext>
            </p:extLst>
          </p:nvPr>
        </p:nvGraphicFramePr>
        <p:xfrm>
          <a:off x="-321766" y="795288"/>
          <a:ext cx="7737073" cy="30430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0" name="Chart 19">
            <a:extLst>
              <a:ext uri="{FF2B5EF4-FFF2-40B4-BE49-F238E27FC236}">
                <a16:creationId xmlns:a16="http://schemas.microsoft.com/office/drawing/2014/main" id="{00000000-0008-0000-5000-000006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85353443"/>
              </p:ext>
            </p:extLst>
          </p:nvPr>
        </p:nvGraphicFramePr>
        <p:xfrm>
          <a:off x="118234" y="4082786"/>
          <a:ext cx="7462010" cy="27071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1" name="Chart 30">
            <a:extLst>
              <a:ext uri="{FF2B5EF4-FFF2-40B4-BE49-F238E27FC236}">
                <a16:creationId xmlns:a16="http://schemas.microsoft.com/office/drawing/2014/main" id="{00000000-0008-0000-5000-000007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57500808"/>
              </p:ext>
            </p:extLst>
          </p:nvPr>
        </p:nvGraphicFramePr>
        <p:xfrm>
          <a:off x="7859066" y="4145197"/>
          <a:ext cx="4558221" cy="27197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" name="Arrow: Right 1">
            <a:extLst>
              <a:ext uri="{FF2B5EF4-FFF2-40B4-BE49-F238E27FC236}">
                <a16:creationId xmlns:a16="http://schemas.microsoft.com/office/drawing/2014/main" id="{FCE4079F-A7B5-4125-92A6-E10806175DFD}"/>
              </a:ext>
            </a:extLst>
          </p:cNvPr>
          <p:cNvSpPr/>
          <p:nvPr/>
        </p:nvSpPr>
        <p:spPr>
          <a:xfrm rot="20626369">
            <a:off x="9081465" y="4764882"/>
            <a:ext cx="715617" cy="407753"/>
          </a:xfrm>
          <a:prstGeom prst="rightArrow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200" dirty="0"/>
              <a:t>+66%</a:t>
            </a:r>
          </a:p>
        </p:txBody>
      </p:sp>
      <p:sp>
        <p:nvSpPr>
          <p:cNvPr id="32" name="Arrow: Right 31">
            <a:extLst>
              <a:ext uri="{FF2B5EF4-FFF2-40B4-BE49-F238E27FC236}">
                <a16:creationId xmlns:a16="http://schemas.microsoft.com/office/drawing/2014/main" id="{A9376118-510D-4721-92A2-7B0FF304B63B}"/>
              </a:ext>
            </a:extLst>
          </p:cNvPr>
          <p:cNvSpPr/>
          <p:nvPr/>
        </p:nvSpPr>
        <p:spPr>
          <a:xfrm rot="1123606">
            <a:off x="10035956" y="4833030"/>
            <a:ext cx="715617" cy="362402"/>
          </a:xfrm>
          <a:prstGeom prst="rightArrow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200" dirty="0"/>
              <a:t>-42%</a:t>
            </a:r>
          </a:p>
        </p:txBody>
      </p:sp>
      <p:sp>
        <p:nvSpPr>
          <p:cNvPr id="33" name="Arrow: Right 32">
            <a:extLst>
              <a:ext uri="{FF2B5EF4-FFF2-40B4-BE49-F238E27FC236}">
                <a16:creationId xmlns:a16="http://schemas.microsoft.com/office/drawing/2014/main" id="{04A64E25-6289-4C41-AB58-D3DE96F89C68}"/>
              </a:ext>
            </a:extLst>
          </p:cNvPr>
          <p:cNvSpPr/>
          <p:nvPr/>
        </p:nvSpPr>
        <p:spPr>
          <a:xfrm rot="1945490">
            <a:off x="10806474" y="5130018"/>
            <a:ext cx="715617" cy="392480"/>
          </a:xfrm>
          <a:prstGeom prst="rightArrow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200" dirty="0"/>
              <a:t>-50%</a:t>
            </a:r>
          </a:p>
        </p:txBody>
      </p:sp>
    </p:spTree>
    <p:extLst>
      <p:ext uri="{BB962C8B-B14F-4D97-AF65-F5344CB8AC3E}">
        <p14:creationId xmlns:p14="http://schemas.microsoft.com/office/powerpoint/2010/main" val="9260119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object 2">
            <a:extLst>
              <a:ext uri="{FF2B5EF4-FFF2-40B4-BE49-F238E27FC236}">
                <a16:creationId xmlns:a16="http://schemas.microsoft.com/office/drawing/2014/main" id="{B8CBCDE0-09AF-0E4A-8FD2-5DAE1B09A88D}"/>
              </a:ext>
            </a:extLst>
          </p:cNvPr>
          <p:cNvSpPr txBox="1">
            <a:spLocks/>
          </p:cNvSpPr>
          <p:nvPr/>
        </p:nvSpPr>
        <p:spPr>
          <a:xfrm>
            <a:off x="542426" y="156803"/>
            <a:ext cx="9394053" cy="394053"/>
          </a:xfrm>
          <a:prstGeom prst="rect">
            <a:avLst/>
          </a:prstGeom>
        </p:spPr>
        <p:txBody>
          <a:bodyPr vert="horz" wrap="square" lIns="0" tIns="9242" rIns="0" bIns="0" rtlCol="0">
            <a:spAutoFit/>
          </a:bodyPr>
          <a:lstStyle>
            <a:lvl1pPr>
              <a:defRPr sz="6852" b="1" i="0">
                <a:solidFill>
                  <a:srgbClr val="1E331B"/>
                </a:solidFill>
                <a:latin typeface="Gilroy Bold"/>
                <a:ea typeface="+mj-ea"/>
                <a:cs typeface="Gilroy Bold"/>
              </a:defRPr>
            </a:lvl1pPr>
          </a:lstStyle>
          <a:p>
            <a:pPr marL="7701">
              <a:spcBef>
                <a:spcPts val="73"/>
              </a:spcBef>
            </a:pPr>
            <a:r>
              <a:rPr lang="en-GB" sz="2500" spc="-24" dirty="0">
                <a:latin typeface="Arial" panose="020B0604020202020204" pitchFamily="34" charset="0"/>
                <a:cs typeface="Arial" panose="020B0604020202020204" pitchFamily="34" charset="0"/>
              </a:rPr>
              <a:t>Mercado </a:t>
            </a:r>
            <a:r>
              <a:rPr lang="en-GB" sz="2500" spc="-24" dirty="0" err="1">
                <a:latin typeface="Arial" panose="020B0604020202020204" pitchFamily="34" charset="0"/>
                <a:cs typeface="Arial" panose="020B0604020202020204" pitchFamily="34" charset="0"/>
              </a:rPr>
              <a:t>Convencional</a:t>
            </a:r>
            <a:endParaRPr lang="en-GB" sz="2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object 3">
            <a:extLst>
              <a:ext uri="{FF2B5EF4-FFF2-40B4-BE49-F238E27FC236}">
                <a16:creationId xmlns:a16="http://schemas.microsoft.com/office/drawing/2014/main" id="{9ADA7544-B3E9-F944-937B-24E1D71F59AE}"/>
              </a:ext>
            </a:extLst>
          </p:cNvPr>
          <p:cNvSpPr txBox="1"/>
          <p:nvPr/>
        </p:nvSpPr>
        <p:spPr>
          <a:xfrm>
            <a:off x="542426" y="576379"/>
            <a:ext cx="9394053" cy="224386"/>
          </a:xfrm>
          <a:prstGeom prst="rect">
            <a:avLst/>
          </a:prstGeom>
        </p:spPr>
        <p:txBody>
          <a:bodyPr vert="horz" wrap="square" lIns="0" tIns="8856" rIns="0" bIns="0" rtlCol="0">
            <a:spAutoFit/>
          </a:bodyPr>
          <a:lstStyle/>
          <a:p>
            <a:pPr marL="7701">
              <a:spcBef>
                <a:spcPts val="69"/>
              </a:spcBef>
            </a:pPr>
            <a:r>
              <a:rPr lang="pt-PT" sz="1400" b="1" spc="-12" dirty="0">
                <a:solidFill>
                  <a:srgbClr val="1E33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Evolução anual</a:t>
            </a:r>
            <a:endParaRPr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00000000-0008-0000-5000-000018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52971646"/>
              </p:ext>
            </p:extLst>
          </p:nvPr>
        </p:nvGraphicFramePr>
        <p:xfrm>
          <a:off x="-179002" y="3695640"/>
          <a:ext cx="7360920" cy="33167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00000000-0008-0000-5000-000013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42180322"/>
              </p:ext>
            </p:extLst>
          </p:nvPr>
        </p:nvGraphicFramePr>
        <p:xfrm>
          <a:off x="-429341" y="982176"/>
          <a:ext cx="12435811" cy="26861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00000000-0008-0000-5100-00001E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5437360"/>
              </p:ext>
            </p:extLst>
          </p:nvPr>
        </p:nvGraphicFramePr>
        <p:xfrm>
          <a:off x="7181918" y="4219197"/>
          <a:ext cx="4952755" cy="26388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868010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Gráfico 1">
            <a:extLst>
              <a:ext uri="{FF2B5EF4-FFF2-40B4-BE49-F238E27FC236}">
                <a16:creationId xmlns:a16="http://schemas.microsoft.com/office/drawing/2014/main" id="{00000000-0008-0000-5B00-000003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10040162"/>
              </p:ext>
            </p:extLst>
          </p:nvPr>
        </p:nvGraphicFramePr>
        <p:xfrm>
          <a:off x="-57828" y="3775878"/>
          <a:ext cx="6402872" cy="32200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4" name="Gráfico 1">
            <a:extLst>
              <a:ext uri="{FF2B5EF4-FFF2-40B4-BE49-F238E27FC236}">
                <a16:creationId xmlns:a16="http://schemas.microsoft.com/office/drawing/2014/main" id="{00000000-0008-0000-5B00-000004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7560298"/>
              </p:ext>
            </p:extLst>
          </p:nvPr>
        </p:nvGraphicFramePr>
        <p:xfrm>
          <a:off x="2810839" y="963678"/>
          <a:ext cx="9221327" cy="29453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5" name="Gráfico 1">
            <a:extLst>
              <a:ext uri="{FF2B5EF4-FFF2-40B4-BE49-F238E27FC236}">
                <a16:creationId xmlns:a16="http://schemas.microsoft.com/office/drawing/2014/main" id="{00000000-0008-0000-5B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45719021"/>
              </p:ext>
            </p:extLst>
          </p:nvPr>
        </p:nvGraphicFramePr>
        <p:xfrm>
          <a:off x="6045428" y="3775878"/>
          <a:ext cx="6146572" cy="32914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" name="object 2">
            <a:extLst>
              <a:ext uri="{FF2B5EF4-FFF2-40B4-BE49-F238E27FC236}">
                <a16:creationId xmlns:a16="http://schemas.microsoft.com/office/drawing/2014/main" id="{B8CBCDE0-09AF-0E4A-8FD2-5DAE1B09A88D}"/>
              </a:ext>
            </a:extLst>
          </p:cNvPr>
          <p:cNvSpPr txBox="1">
            <a:spLocks/>
          </p:cNvSpPr>
          <p:nvPr/>
        </p:nvSpPr>
        <p:spPr>
          <a:xfrm>
            <a:off x="542426" y="156803"/>
            <a:ext cx="9394053" cy="394053"/>
          </a:xfrm>
          <a:prstGeom prst="rect">
            <a:avLst/>
          </a:prstGeom>
        </p:spPr>
        <p:txBody>
          <a:bodyPr vert="horz" wrap="square" lIns="0" tIns="9242" rIns="0" bIns="0" rtlCol="0">
            <a:spAutoFit/>
          </a:bodyPr>
          <a:lstStyle>
            <a:lvl1pPr>
              <a:defRPr sz="6852" b="1" i="0">
                <a:solidFill>
                  <a:srgbClr val="1E331B"/>
                </a:solidFill>
                <a:latin typeface="Gilroy Bold"/>
                <a:ea typeface="+mj-ea"/>
                <a:cs typeface="Gilroy Bold"/>
              </a:defRPr>
            </a:lvl1pPr>
          </a:lstStyle>
          <a:p>
            <a:pPr marL="7701">
              <a:spcBef>
                <a:spcPts val="73"/>
              </a:spcBef>
            </a:pPr>
            <a:r>
              <a:rPr lang="en-GB" sz="2500" spc="-24" dirty="0" err="1">
                <a:latin typeface="Arial" panose="020B0604020202020204" pitchFamily="34" charset="0"/>
                <a:cs typeface="Arial" panose="020B0604020202020204" pitchFamily="34" charset="0"/>
              </a:rPr>
              <a:t>Máximos</a:t>
            </a:r>
            <a:r>
              <a:rPr lang="en-GB" sz="2500" spc="-24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500" spc="-24" dirty="0" err="1">
                <a:latin typeface="Arial" panose="020B0604020202020204" pitchFamily="34" charset="0"/>
                <a:cs typeface="Arial" panose="020B0604020202020204" pitchFamily="34" charset="0"/>
              </a:rPr>
              <a:t>Diários</a:t>
            </a:r>
            <a:r>
              <a:rPr lang="en-GB" sz="2500" spc="-24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500" spc="-24" dirty="0" err="1">
                <a:latin typeface="Arial" panose="020B0604020202020204" pitchFamily="34" charset="0"/>
                <a:cs typeface="Arial" panose="020B0604020202020204" pitchFamily="34" charset="0"/>
              </a:rPr>
              <a:t>Históricos</a:t>
            </a:r>
            <a:r>
              <a:rPr lang="en-GB" sz="2500" spc="-24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GB" sz="2500" spc="-24" dirty="0" err="1">
                <a:latin typeface="Arial" panose="020B0604020202020204" pitchFamily="34" charset="0"/>
                <a:cs typeface="Arial" panose="020B0604020202020204" pitchFamily="34" charset="0"/>
              </a:rPr>
              <a:t>Procura</a:t>
            </a:r>
            <a:r>
              <a:rPr lang="en-GB" sz="2500" spc="-24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500" spc="-24" dirty="0" err="1"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GB" sz="2500" spc="-24" dirty="0">
                <a:latin typeface="Arial" panose="020B0604020202020204" pitchFamily="34" charset="0"/>
                <a:cs typeface="Arial" panose="020B0604020202020204" pitchFamily="34" charset="0"/>
              </a:rPr>
              <a:t> RNTG</a:t>
            </a:r>
            <a:endParaRPr lang="en-GB" sz="2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6457" y="1259152"/>
            <a:ext cx="2386390" cy="163176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1306143" y="7059129"/>
            <a:ext cx="3505200" cy="47244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56333" y="4421648"/>
            <a:ext cx="4084320" cy="472440"/>
          </a:xfrm>
          <a:prstGeom prst="rect">
            <a:avLst/>
          </a:prstGeom>
        </p:spPr>
      </p:pic>
      <p:sp>
        <p:nvSpPr>
          <p:cNvPr id="21" name="Oval 20"/>
          <p:cNvSpPr/>
          <p:nvPr/>
        </p:nvSpPr>
        <p:spPr>
          <a:xfrm>
            <a:off x="6589025" y="5234501"/>
            <a:ext cx="385766" cy="176460"/>
          </a:xfrm>
          <a:prstGeom prst="ellipse">
            <a:avLst/>
          </a:prstGeom>
          <a:noFill/>
          <a:ln w="317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PT"/>
          </a:p>
        </p:txBody>
      </p:sp>
      <p:sp>
        <p:nvSpPr>
          <p:cNvPr id="14" name="Oval 13"/>
          <p:cNvSpPr/>
          <p:nvPr/>
        </p:nvSpPr>
        <p:spPr>
          <a:xfrm>
            <a:off x="386055" y="4854705"/>
            <a:ext cx="385766" cy="205904"/>
          </a:xfrm>
          <a:prstGeom prst="ellipse">
            <a:avLst/>
          </a:prstGeom>
          <a:noFill/>
          <a:ln w="317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PT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14D7AEA-D475-466C-BDDD-63FB59D5A2E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319109" y="4286707"/>
            <a:ext cx="3600450" cy="419100"/>
          </a:xfrm>
          <a:prstGeom prst="rect">
            <a:avLst/>
          </a:prstGeom>
        </p:spPr>
      </p:pic>
      <p:sp>
        <p:nvSpPr>
          <p:cNvPr id="11" name="Oval 10"/>
          <p:cNvSpPr/>
          <p:nvPr/>
        </p:nvSpPr>
        <p:spPr>
          <a:xfrm>
            <a:off x="3521111" y="1397504"/>
            <a:ext cx="385766" cy="176460"/>
          </a:xfrm>
          <a:prstGeom prst="ellipse">
            <a:avLst/>
          </a:prstGeom>
          <a:noFill/>
          <a:ln w="31750">
            <a:solidFill>
              <a:srgbClr val="2F5B9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PT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D7C8204F-278E-4A56-A614-EB7CCF6ED1DC}"/>
              </a:ext>
            </a:extLst>
          </p:cNvPr>
          <p:cNvSpPr/>
          <p:nvPr/>
        </p:nvSpPr>
        <p:spPr>
          <a:xfrm>
            <a:off x="2810839" y="4480565"/>
            <a:ext cx="385766" cy="225242"/>
          </a:xfrm>
          <a:prstGeom prst="ellipse">
            <a:avLst/>
          </a:prstGeom>
          <a:noFill/>
          <a:ln w="317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PT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D54C18A2-84A2-4C25-BB80-DB4D1A29CD30}"/>
              </a:ext>
            </a:extLst>
          </p:cNvPr>
          <p:cNvSpPr/>
          <p:nvPr/>
        </p:nvSpPr>
        <p:spPr>
          <a:xfrm>
            <a:off x="4461288" y="4475291"/>
            <a:ext cx="861825" cy="225242"/>
          </a:xfrm>
          <a:prstGeom prst="ellipse">
            <a:avLst/>
          </a:prstGeom>
          <a:noFill/>
          <a:ln w="317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593464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3">
            <a:extLst>
              <a:ext uri="{FF2B5EF4-FFF2-40B4-BE49-F238E27FC236}">
                <a16:creationId xmlns:a16="http://schemas.microsoft.com/office/drawing/2014/main" id="{54894FE4-188A-184B-8023-DA4135348E18}"/>
              </a:ext>
            </a:extLst>
          </p:cNvPr>
          <p:cNvSpPr txBox="1">
            <a:spLocks/>
          </p:cNvSpPr>
          <p:nvPr/>
        </p:nvSpPr>
        <p:spPr>
          <a:xfrm>
            <a:off x="1027593" y="3255828"/>
            <a:ext cx="1397973" cy="896246"/>
          </a:xfrm>
          <a:prstGeom prst="rect">
            <a:avLst/>
          </a:prstGeom>
        </p:spPr>
        <p:txBody>
          <a:bodyPr vert="horz" wrap="square" lIns="0" tIns="9627" rIns="0" bIns="0" rtlCol="0">
            <a:spAutoFit/>
          </a:bodyPr>
          <a:lstStyle>
            <a:lvl1pPr>
              <a:defRPr sz="6852" b="1" i="0">
                <a:solidFill>
                  <a:srgbClr val="1E331B"/>
                </a:solidFill>
                <a:latin typeface="Gilroy Bold"/>
                <a:ea typeface="+mj-ea"/>
                <a:cs typeface="Gilroy Bold"/>
              </a:defRPr>
            </a:lvl1pPr>
          </a:lstStyle>
          <a:p>
            <a:pPr marL="7701">
              <a:spcBef>
                <a:spcPts val="76"/>
              </a:spcBef>
            </a:pPr>
            <a:r>
              <a:rPr lang="en-PT" sz="5761" spc="-80" dirty="0">
                <a:solidFill>
                  <a:srgbClr val="B2C6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pt-PT" sz="5761" spc="-80" dirty="0">
                <a:solidFill>
                  <a:srgbClr val="B2C6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lang="en-PT" sz="5761" spc="-8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object 2">
            <a:extLst>
              <a:ext uri="{FF2B5EF4-FFF2-40B4-BE49-F238E27FC236}">
                <a16:creationId xmlns:a16="http://schemas.microsoft.com/office/drawing/2014/main" id="{6ACAAEED-D01B-6547-968C-2083B2266975}"/>
              </a:ext>
            </a:extLst>
          </p:cNvPr>
          <p:cNvSpPr txBox="1"/>
          <p:nvPr/>
        </p:nvSpPr>
        <p:spPr>
          <a:xfrm>
            <a:off x="1020553" y="4141849"/>
            <a:ext cx="4866442" cy="1139037"/>
          </a:xfrm>
          <a:prstGeom prst="rect">
            <a:avLst/>
          </a:prstGeom>
        </p:spPr>
        <p:txBody>
          <a:bodyPr vert="horz" wrap="square" lIns="0" tIns="108973" rIns="0" bIns="0" rtlCol="0">
            <a:spAutoFit/>
          </a:bodyPr>
          <a:lstStyle/>
          <a:p>
            <a:pPr marL="7701" marR="3081">
              <a:lnSpc>
                <a:spcPts val="4000"/>
              </a:lnSpc>
              <a:spcBef>
                <a:spcPts val="858"/>
              </a:spcBef>
            </a:pPr>
            <a:r>
              <a:rPr lang="pt-PT" sz="4500" b="1" spc="-36" dirty="0">
                <a:ln>
                  <a:solidFill>
                    <a:srgbClr val="20321C"/>
                  </a:solidFill>
                </a:ln>
                <a:noFill/>
                <a:latin typeface="Arial" panose="020B0604020202020204" pitchFamily="34" charset="0"/>
                <a:cs typeface="Arial" panose="020B0604020202020204" pitchFamily="34" charset="0"/>
              </a:rPr>
              <a:t>COMPENSAÇÃO DA REDE</a:t>
            </a:r>
          </a:p>
        </p:txBody>
      </p:sp>
    </p:spTree>
    <p:extLst>
      <p:ext uri="{BB962C8B-B14F-4D97-AF65-F5344CB8AC3E}">
        <p14:creationId xmlns:p14="http://schemas.microsoft.com/office/powerpoint/2010/main" val="28838310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2">
            <a:extLst>
              <a:ext uri="{FF2B5EF4-FFF2-40B4-BE49-F238E27FC236}">
                <a16:creationId xmlns:a16="http://schemas.microsoft.com/office/drawing/2014/main" id="{B8CBCDE0-09AF-0E4A-8FD2-5DAE1B09A88D}"/>
              </a:ext>
            </a:extLst>
          </p:cNvPr>
          <p:cNvSpPr txBox="1">
            <a:spLocks/>
          </p:cNvSpPr>
          <p:nvPr/>
        </p:nvSpPr>
        <p:spPr>
          <a:xfrm>
            <a:off x="542426" y="156803"/>
            <a:ext cx="9394053" cy="394053"/>
          </a:xfrm>
          <a:prstGeom prst="rect">
            <a:avLst/>
          </a:prstGeom>
        </p:spPr>
        <p:txBody>
          <a:bodyPr vert="horz" wrap="square" lIns="0" tIns="9242" rIns="0" bIns="0" rtlCol="0">
            <a:spAutoFit/>
          </a:bodyPr>
          <a:lstStyle>
            <a:lvl1pPr>
              <a:defRPr sz="6852" b="1" i="0">
                <a:solidFill>
                  <a:srgbClr val="1E331B"/>
                </a:solidFill>
                <a:latin typeface="Gilroy Bold"/>
                <a:ea typeface="+mj-ea"/>
                <a:cs typeface="Gilroy Bold"/>
              </a:defRPr>
            </a:lvl1pPr>
          </a:lstStyle>
          <a:p>
            <a:pPr marL="7701">
              <a:spcBef>
                <a:spcPts val="73"/>
              </a:spcBef>
            </a:pPr>
            <a:r>
              <a:rPr lang="en-GB" sz="2500" spc="-24" dirty="0">
                <a:latin typeface="Arial" panose="020B0604020202020204" pitchFamily="34" charset="0"/>
                <a:cs typeface="Arial" panose="020B0604020202020204" pitchFamily="34" charset="0"/>
              </a:rPr>
              <a:t>Gestão do Sistema de Gás</a:t>
            </a:r>
            <a:endParaRPr lang="en-GB" sz="2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object 3">
            <a:extLst>
              <a:ext uri="{FF2B5EF4-FFF2-40B4-BE49-F238E27FC236}">
                <a16:creationId xmlns:a16="http://schemas.microsoft.com/office/drawing/2014/main" id="{9ADA7544-B3E9-F944-937B-24E1D71F59AE}"/>
              </a:ext>
            </a:extLst>
          </p:cNvPr>
          <p:cNvSpPr txBox="1"/>
          <p:nvPr/>
        </p:nvSpPr>
        <p:spPr>
          <a:xfrm>
            <a:off x="542426" y="576379"/>
            <a:ext cx="9394053" cy="224386"/>
          </a:xfrm>
          <a:prstGeom prst="rect">
            <a:avLst/>
          </a:prstGeom>
        </p:spPr>
        <p:txBody>
          <a:bodyPr vert="horz" wrap="square" lIns="0" tIns="8856" rIns="0" bIns="0" rtlCol="0">
            <a:spAutoFit/>
          </a:bodyPr>
          <a:lstStyle/>
          <a:p>
            <a:pPr marL="7701">
              <a:spcBef>
                <a:spcPts val="69"/>
              </a:spcBef>
            </a:pPr>
            <a:r>
              <a:rPr lang="pt-PT" sz="1400" b="1" spc="-12" dirty="0">
                <a:solidFill>
                  <a:srgbClr val="1E33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Balanços de março e abril</a:t>
            </a:r>
            <a:endParaRPr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object 24"/>
          <p:cNvSpPr txBox="1"/>
          <p:nvPr/>
        </p:nvSpPr>
        <p:spPr>
          <a:xfrm>
            <a:off x="6288942" y="3111256"/>
            <a:ext cx="1587755" cy="1683153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88595" marR="5080" indent="-176530">
              <a:lnSpc>
                <a:spcPts val="1540"/>
              </a:lnSpc>
              <a:spcBef>
                <a:spcPts val="195"/>
              </a:spcBef>
              <a:buSzPct val="103846"/>
              <a:buFont typeface="Lota Grotesque Black"/>
              <a:buChar char="•"/>
              <a:tabLst>
                <a:tab pos="189230" algn="l"/>
              </a:tabLst>
            </a:pPr>
            <a:r>
              <a:rPr lang="pt-PT" sz="1950" spc="7" baseline="2136" dirty="0">
                <a:solidFill>
                  <a:srgbClr val="25395A"/>
                </a:solidFill>
                <a:latin typeface="Lota Grotesque"/>
                <a:cs typeface="Lota Grotesque"/>
              </a:rPr>
              <a:t>Desequilíbrios</a:t>
            </a:r>
          </a:p>
          <a:p>
            <a:pPr marL="188595" marR="5080" indent="-176530">
              <a:lnSpc>
                <a:spcPts val="1540"/>
              </a:lnSpc>
              <a:spcBef>
                <a:spcPts val="195"/>
              </a:spcBef>
              <a:buSzPct val="103846"/>
              <a:buFont typeface="Lota Grotesque Black"/>
              <a:buChar char="•"/>
              <a:tabLst>
                <a:tab pos="189230" algn="l"/>
              </a:tabLst>
            </a:pPr>
            <a:endParaRPr lang="pt-PT" sz="1950" spc="7" baseline="2136" dirty="0">
              <a:solidFill>
                <a:srgbClr val="25395A"/>
              </a:solidFill>
              <a:latin typeface="Lota Grotesque"/>
              <a:cs typeface="Lota Grotesque"/>
            </a:endParaRPr>
          </a:p>
          <a:p>
            <a:pPr marL="188595" marR="5080" indent="-176530">
              <a:lnSpc>
                <a:spcPts val="1540"/>
              </a:lnSpc>
              <a:spcBef>
                <a:spcPts val="195"/>
              </a:spcBef>
              <a:buSzPct val="103846"/>
              <a:buFont typeface="Lota Grotesque Black"/>
              <a:buChar char="•"/>
              <a:tabLst>
                <a:tab pos="189230" algn="l"/>
              </a:tabLst>
            </a:pPr>
            <a:r>
              <a:rPr lang="pt-PT" sz="1950" spc="7" baseline="2136" dirty="0">
                <a:solidFill>
                  <a:srgbClr val="25395A"/>
                </a:solidFill>
                <a:latin typeface="Lota Grotesque"/>
                <a:cs typeface="Lota Grotesque"/>
              </a:rPr>
              <a:t>Flexibilidade de </a:t>
            </a:r>
            <a:r>
              <a:rPr lang="pt-PT" sz="1950" spc="7" baseline="2136" dirty="0" err="1">
                <a:solidFill>
                  <a:srgbClr val="25395A"/>
                </a:solidFill>
                <a:latin typeface="Lota Grotesque"/>
                <a:cs typeface="Lota Grotesque"/>
              </a:rPr>
              <a:t>Linepack</a:t>
            </a:r>
            <a:endParaRPr lang="pt-PT" sz="1950" spc="7" baseline="2136" dirty="0">
              <a:solidFill>
                <a:srgbClr val="25395A"/>
              </a:solidFill>
              <a:latin typeface="Lota Grotesque"/>
              <a:cs typeface="Lota Grotesque"/>
            </a:endParaRPr>
          </a:p>
          <a:p>
            <a:pPr marL="188595" marR="5080" indent="-176530">
              <a:lnSpc>
                <a:spcPts val="1540"/>
              </a:lnSpc>
              <a:spcBef>
                <a:spcPts val="195"/>
              </a:spcBef>
              <a:buSzPct val="103846"/>
              <a:buFont typeface="Lota Grotesque Black"/>
              <a:buChar char="•"/>
              <a:tabLst>
                <a:tab pos="189230" algn="l"/>
              </a:tabLst>
            </a:pPr>
            <a:endParaRPr lang="pt-PT" sz="1950" spc="7" baseline="2136" dirty="0">
              <a:solidFill>
                <a:srgbClr val="25395A"/>
              </a:solidFill>
              <a:latin typeface="Lota Grotesque"/>
              <a:cs typeface="Lota Grotesque"/>
            </a:endParaRPr>
          </a:p>
          <a:p>
            <a:pPr marL="188595" marR="5080" indent="-176530">
              <a:lnSpc>
                <a:spcPts val="1540"/>
              </a:lnSpc>
              <a:spcBef>
                <a:spcPts val="195"/>
              </a:spcBef>
              <a:buSzPct val="103846"/>
              <a:buFont typeface="Lota Grotesque Black"/>
              <a:buChar char="•"/>
              <a:tabLst>
                <a:tab pos="189230" algn="l"/>
              </a:tabLst>
            </a:pPr>
            <a:r>
              <a:rPr lang="pt-PT" sz="1950" spc="7" baseline="2136" dirty="0">
                <a:solidFill>
                  <a:srgbClr val="25395A"/>
                </a:solidFill>
                <a:latin typeface="Lota Grotesque"/>
                <a:cs typeface="Lota Grotesque"/>
              </a:rPr>
              <a:t>Ações de compensação</a:t>
            </a:r>
          </a:p>
          <a:p>
            <a:pPr marL="188595" marR="5080" indent="-176530">
              <a:lnSpc>
                <a:spcPts val="1540"/>
              </a:lnSpc>
              <a:spcBef>
                <a:spcPts val="195"/>
              </a:spcBef>
              <a:buSzPct val="103846"/>
              <a:buFont typeface="Lota Grotesque Black"/>
              <a:buChar char="•"/>
              <a:tabLst>
                <a:tab pos="189230" algn="l"/>
              </a:tabLst>
            </a:pPr>
            <a:endParaRPr lang="pt-PT" sz="1950" spc="7" baseline="2136" dirty="0">
              <a:solidFill>
                <a:srgbClr val="25395A"/>
              </a:solidFill>
              <a:latin typeface="Lota Grotesque"/>
              <a:cs typeface="Lota Grotesque"/>
            </a:endParaRPr>
          </a:p>
        </p:txBody>
      </p:sp>
      <p:sp>
        <p:nvSpPr>
          <p:cNvPr id="10" name="object 22"/>
          <p:cNvSpPr txBox="1"/>
          <p:nvPr/>
        </p:nvSpPr>
        <p:spPr>
          <a:xfrm>
            <a:off x="3904885" y="3111256"/>
            <a:ext cx="1474814" cy="1910138"/>
          </a:xfrm>
          <a:prstGeom prst="rect">
            <a:avLst/>
          </a:prstGeom>
        </p:spPr>
        <p:txBody>
          <a:bodyPr vert="horz" wrap="square" lIns="0" tIns="24765" rIns="0" bIns="0" rtlCol="0">
            <a:spAutoFit/>
          </a:bodyPr>
          <a:lstStyle/>
          <a:p>
            <a:pPr marL="188595" marR="5080" indent="-176530">
              <a:lnSpc>
                <a:spcPts val="1540"/>
              </a:lnSpc>
              <a:spcBef>
                <a:spcPts val="195"/>
              </a:spcBef>
              <a:buSzPct val="103846"/>
              <a:buFont typeface="Lota Grotesque Black"/>
              <a:buChar char="•"/>
              <a:tabLst>
                <a:tab pos="189230" algn="l"/>
              </a:tabLst>
            </a:pPr>
            <a:r>
              <a:rPr lang="pt-PT" sz="1950" spc="7" baseline="2136" dirty="0">
                <a:solidFill>
                  <a:srgbClr val="25395A"/>
                </a:solidFill>
                <a:latin typeface="Lota Grotesque"/>
                <a:cs typeface="Lota Grotesque"/>
              </a:rPr>
              <a:t>Mercado Global</a:t>
            </a:r>
            <a:endParaRPr sz="1950" spc="7" baseline="2136" dirty="0">
              <a:solidFill>
                <a:srgbClr val="25395A"/>
              </a:solidFill>
              <a:latin typeface="Lota Grotesque"/>
              <a:cs typeface="Lota Grotesque"/>
            </a:endParaRPr>
          </a:p>
          <a:p>
            <a:pPr marL="188595" marR="5080" indent="-176530">
              <a:lnSpc>
                <a:spcPts val="1540"/>
              </a:lnSpc>
              <a:spcBef>
                <a:spcPts val="195"/>
              </a:spcBef>
              <a:buClr>
                <a:srgbClr val="25395A"/>
              </a:buClr>
              <a:buSzPct val="103846"/>
              <a:buFont typeface="Lota Grotesque Black"/>
              <a:buChar char="•"/>
              <a:tabLst>
                <a:tab pos="189230" algn="l"/>
              </a:tabLst>
            </a:pPr>
            <a:endParaRPr sz="1950" spc="7" baseline="2136" dirty="0">
              <a:solidFill>
                <a:srgbClr val="25395A"/>
              </a:solidFill>
              <a:latin typeface="Lota Grotesque"/>
              <a:cs typeface="Lota Grotesque"/>
            </a:endParaRPr>
          </a:p>
          <a:p>
            <a:pPr marL="188595" marR="5080" indent="-176530">
              <a:lnSpc>
                <a:spcPts val="1540"/>
              </a:lnSpc>
              <a:spcBef>
                <a:spcPts val="195"/>
              </a:spcBef>
              <a:buSzPct val="103846"/>
              <a:buFont typeface="Lota Grotesque Black"/>
              <a:buChar char="•"/>
              <a:tabLst>
                <a:tab pos="189230" algn="l"/>
              </a:tabLst>
            </a:pPr>
            <a:r>
              <a:rPr lang="pt-PT" sz="1950" spc="7" baseline="2136" dirty="0">
                <a:solidFill>
                  <a:srgbClr val="25395A"/>
                </a:solidFill>
                <a:latin typeface="Lota Grotesque"/>
                <a:cs typeface="Lota Grotesque"/>
              </a:rPr>
              <a:t>Mercado Elétrico</a:t>
            </a:r>
          </a:p>
          <a:p>
            <a:pPr marL="188595" marR="5080" indent="-176530">
              <a:lnSpc>
                <a:spcPts val="1540"/>
              </a:lnSpc>
              <a:spcBef>
                <a:spcPts val="195"/>
              </a:spcBef>
              <a:buSzPct val="103846"/>
              <a:buFont typeface="Lota Grotesque Black"/>
              <a:buChar char="•"/>
              <a:tabLst>
                <a:tab pos="189230" algn="l"/>
              </a:tabLst>
            </a:pPr>
            <a:endParaRPr lang="pt-PT" sz="1950" spc="7" baseline="2136" dirty="0">
              <a:solidFill>
                <a:srgbClr val="25395A"/>
              </a:solidFill>
              <a:latin typeface="Lota Grotesque"/>
              <a:cs typeface="Lota Grotesque"/>
            </a:endParaRPr>
          </a:p>
          <a:p>
            <a:pPr marL="188595" marR="5080" indent="-176530">
              <a:lnSpc>
                <a:spcPts val="1540"/>
              </a:lnSpc>
              <a:spcBef>
                <a:spcPts val="195"/>
              </a:spcBef>
              <a:buSzPct val="103846"/>
              <a:buFont typeface="Lota Grotesque Black"/>
              <a:buChar char="•"/>
              <a:tabLst>
                <a:tab pos="189230" algn="l"/>
              </a:tabLst>
            </a:pPr>
            <a:r>
              <a:rPr lang="pt-PT" sz="1950" spc="7" baseline="2136" dirty="0">
                <a:solidFill>
                  <a:srgbClr val="25395A"/>
                </a:solidFill>
                <a:latin typeface="Lota Grotesque"/>
                <a:cs typeface="Lota Grotesque"/>
              </a:rPr>
              <a:t>Mercado Convencional</a:t>
            </a:r>
          </a:p>
          <a:p>
            <a:pPr marL="188595" marR="5080" indent="-176530">
              <a:lnSpc>
                <a:spcPts val="1540"/>
              </a:lnSpc>
              <a:spcBef>
                <a:spcPts val="195"/>
              </a:spcBef>
              <a:buSzPct val="103846"/>
              <a:buFont typeface="Lota Grotesque Black"/>
              <a:buChar char="•"/>
              <a:tabLst>
                <a:tab pos="189230" algn="l"/>
              </a:tabLst>
            </a:pPr>
            <a:endParaRPr lang="pt-PT" sz="1950" spc="7" baseline="2136" dirty="0">
              <a:solidFill>
                <a:srgbClr val="25395A"/>
              </a:solidFill>
              <a:latin typeface="Lota Grotesque"/>
              <a:cs typeface="Lota Grotesque"/>
            </a:endParaRPr>
          </a:p>
          <a:p>
            <a:pPr marL="188595" marR="5080" indent="-176530">
              <a:lnSpc>
                <a:spcPts val="1540"/>
              </a:lnSpc>
              <a:spcBef>
                <a:spcPts val="195"/>
              </a:spcBef>
              <a:buSzPct val="103846"/>
              <a:buFont typeface="Lota Grotesque Black"/>
              <a:buChar char="•"/>
              <a:tabLst>
                <a:tab pos="189230" algn="l"/>
              </a:tabLst>
            </a:pPr>
            <a:r>
              <a:rPr lang="pt-PT" sz="1950" spc="7" baseline="2136" dirty="0">
                <a:solidFill>
                  <a:srgbClr val="25395A"/>
                </a:solidFill>
                <a:latin typeface="Lota Grotesque"/>
                <a:cs typeface="Lota Grotesque"/>
              </a:rPr>
              <a:t>Máximos históricos</a:t>
            </a:r>
            <a:endParaRPr sz="1950" spc="7" baseline="2136" dirty="0">
              <a:solidFill>
                <a:srgbClr val="25395A"/>
              </a:solidFill>
              <a:latin typeface="Lota Grotesque"/>
              <a:cs typeface="Lota Grotesque"/>
            </a:endParaRPr>
          </a:p>
        </p:txBody>
      </p:sp>
      <p:sp>
        <p:nvSpPr>
          <p:cNvPr id="11" name="object 20"/>
          <p:cNvSpPr txBox="1"/>
          <p:nvPr/>
        </p:nvSpPr>
        <p:spPr>
          <a:xfrm>
            <a:off x="1495163" y="3111256"/>
            <a:ext cx="1663612" cy="1666482"/>
          </a:xfrm>
          <a:prstGeom prst="rect">
            <a:avLst/>
          </a:prstGeom>
        </p:spPr>
        <p:txBody>
          <a:bodyPr vert="horz" wrap="square" lIns="0" tIns="24765" rIns="0" bIns="0" rtlCol="0">
            <a:spAutoFit/>
          </a:bodyPr>
          <a:lstStyle/>
          <a:p>
            <a:pPr marL="188595" marR="5080" indent="-176530">
              <a:lnSpc>
                <a:spcPts val="1540"/>
              </a:lnSpc>
              <a:spcBef>
                <a:spcPts val="195"/>
              </a:spcBef>
              <a:buSzPct val="103846"/>
              <a:buFont typeface="Lota Grotesque Black"/>
              <a:buChar char="•"/>
              <a:tabLst>
                <a:tab pos="189230" algn="l"/>
              </a:tabLst>
            </a:pPr>
            <a:r>
              <a:rPr lang="pt-PT" sz="1950" spc="7" baseline="2136" dirty="0">
                <a:solidFill>
                  <a:srgbClr val="25395A"/>
                </a:solidFill>
                <a:latin typeface="Lota Grotesque"/>
                <a:cs typeface="Lota Grotesque"/>
              </a:rPr>
              <a:t>Balanço Global</a:t>
            </a:r>
          </a:p>
          <a:p>
            <a:pPr marL="188595" marR="5080" indent="-176530">
              <a:lnSpc>
                <a:spcPts val="1540"/>
              </a:lnSpc>
              <a:spcBef>
                <a:spcPts val="195"/>
              </a:spcBef>
              <a:buSzPct val="103846"/>
              <a:buFont typeface="Lota Grotesque Black"/>
              <a:buChar char="•"/>
              <a:tabLst>
                <a:tab pos="189230" algn="l"/>
              </a:tabLst>
            </a:pPr>
            <a:endParaRPr lang="pt-PT" sz="1950" spc="7" baseline="2136" dirty="0">
              <a:solidFill>
                <a:srgbClr val="25395A"/>
              </a:solidFill>
              <a:latin typeface="Lota Grotesque"/>
              <a:cs typeface="Lota Grotesque"/>
            </a:endParaRPr>
          </a:p>
          <a:p>
            <a:pPr marL="188595" marR="5080" indent="-176530">
              <a:lnSpc>
                <a:spcPts val="1540"/>
              </a:lnSpc>
              <a:spcBef>
                <a:spcPts val="195"/>
              </a:spcBef>
              <a:buSzPct val="103846"/>
              <a:buFont typeface="Lota Grotesque Black"/>
              <a:buChar char="•"/>
              <a:tabLst>
                <a:tab pos="189230" algn="l"/>
              </a:tabLst>
            </a:pPr>
            <a:r>
              <a:rPr lang="pt-PT" sz="1950" spc="7" baseline="2136" dirty="0">
                <a:solidFill>
                  <a:srgbClr val="25395A"/>
                </a:solidFill>
                <a:latin typeface="Lota Grotesque"/>
                <a:cs typeface="Lota Grotesque"/>
              </a:rPr>
              <a:t>Infraestruturas da Rede de Transporte, Terminal e no Armazenamento</a:t>
            </a:r>
          </a:p>
          <a:p>
            <a:pPr marL="188595" marR="5080" indent="-176530">
              <a:lnSpc>
                <a:spcPts val="1540"/>
              </a:lnSpc>
              <a:spcBef>
                <a:spcPts val="195"/>
              </a:spcBef>
              <a:buSzPct val="103846"/>
              <a:buFont typeface="Lota Grotesque Black"/>
              <a:buChar char="•"/>
              <a:tabLst>
                <a:tab pos="189230" algn="l"/>
              </a:tabLst>
            </a:pPr>
            <a:endParaRPr lang="pt-PT" sz="1950" spc="7" baseline="2136" dirty="0">
              <a:solidFill>
                <a:srgbClr val="25395A"/>
              </a:solidFill>
              <a:latin typeface="Lota Grotesque"/>
              <a:cs typeface="Lota Grotesque"/>
            </a:endParaRPr>
          </a:p>
          <a:p>
            <a:pPr marL="188595" marR="5080" indent="-176530">
              <a:lnSpc>
                <a:spcPts val="1540"/>
              </a:lnSpc>
              <a:spcBef>
                <a:spcPts val="195"/>
              </a:spcBef>
              <a:buSzPct val="103846"/>
              <a:buFont typeface="Lota Grotesque Black"/>
              <a:buChar char="•"/>
              <a:tabLst>
                <a:tab pos="189230" algn="l"/>
              </a:tabLst>
            </a:pPr>
            <a:r>
              <a:rPr lang="pt-PT" sz="1950" spc="7" baseline="2136" dirty="0">
                <a:solidFill>
                  <a:srgbClr val="25395A"/>
                </a:solidFill>
                <a:latin typeface="Lota Grotesque"/>
                <a:cs typeface="Lota Grotesque"/>
              </a:rPr>
              <a:t>Notas de Operação</a:t>
            </a:r>
          </a:p>
        </p:txBody>
      </p:sp>
      <p:sp>
        <p:nvSpPr>
          <p:cNvPr id="12" name="object 14"/>
          <p:cNvSpPr txBox="1"/>
          <p:nvPr/>
        </p:nvSpPr>
        <p:spPr>
          <a:xfrm>
            <a:off x="1726985" y="2499808"/>
            <a:ext cx="925830" cy="394339"/>
          </a:xfrm>
          <a:prstGeom prst="rect">
            <a:avLst/>
          </a:prstGeom>
        </p:spPr>
        <p:txBody>
          <a:bodyPr vert="horz" wrap="square" lIns="0" tIns="34925" rIns="0" bIns="0" rtlCol="0">
            <a:spAutoFit/>
          </a:bodyPr>
          <a:lstStyle/>
          <a:p>
            <a:pPr marR="5080" algn="ctr">
              <a:lnSpc>
                <a:spcPts val="1440"/>
              </a:lnSpc>
              <a:spcBef>
                <a:spcPts val="275"/>
              </a:spcBef>
            </a:pPr>
            <a:r>
              <a:rPr lang="pt-PT" sz="1300" b="1" spc="5" dirty="0">
                <a:solidFill>
                  <a:srgbClr val="50ACBA"/>
                </a:solidFill>
                <a:latin typeface="Lota Grotesque Semi Bold"/>
                <a:cs typeface="Lota Grotesque Semi Bold"/>
              </a:rPr>
              <a:t>Operação do Sistema</a:t>
            </a:r>
            <a:endParaRPr sz="1300" b="1" spc="5" dirty="0">
              <a:solidFill>
                <a:srgbClr val="50ACBA"/>
              </a:solidFill>
              <a:latin typeface="Lota Grotesque Semi Bold"/>
              <a:cs typeface="Lota Grotesque Semi Bold"/>
            </a:endParaRPr>
          </a:p>
        </p:txBody>
      </p:sp>
      <p:sp>
        <p:nvSpPr>
          <p:cNvPr id="13" name="object 15"/>
          <p:cNvSpPr txBox="1"/>
          <p:nvPr/>
        </p:nvSpPr>
        <p:spPr>
          <a:xfrm>
            <a:off x="4079218" y="2499805"/>
            <a:ext cx="1070039" cy="394339"/>
          </a:xfrm>
          <a:prstGeom prst="rect">
            <a:avLst/>
          </a:prstGeom>
        </p:spPr>
        <p:txBody>
          <a:bodyPr vert="horz" wrap="square" lIns="0" tIns="34925" rIns="0" bIns="0" rtlCol="0">
            <a:spAutoFit/>
          </a:bodyPr>
          <a:lstStyle/>
          <a:p>
            <a:pPr marR="5080" algn="ctr">
              <a:lnSpc>
                <a:spcPts val="1440"/>
              </a:lnSpc>
              <a:spcBef>
                <a:spcPts val="275"/>
              </a:spcBef>
            </a:pPr>
            <a:r>
              <a:rPr lang="pt-PT" sz="1300" b="1" spc="5" dirty="0">
                <a:solidFill>
                  <a:srgbClr val="50ACBA"/>
                </a:solidFill>
                <a:latin typeface="Lota Grotesque Semi Bold"/>
                <a:cs typeface="Lota Grotesque Semi Bold"/>
              </a:rPr>
              <a:t>Procura de Gás</a:t>
            </a:r>
            <a:endParaRPr sz="1300" b="1" spc="5" dirty="0">
              <a:solidFill>
                <a:srgbClr val="50ACBA"/>
              </a:solidFill>
              <a:latin typeface="Lota Grotesque Semi Bold"/>
              <a:cs typeface="Lota Grotesque Semi Bold"/>
            </a:endParaRPr>
          </a:p>
        </p:txBody>
      </p:sp>
      <p:sp>
        <p:nvSpPr>
          <p:cNvPr id="14" name="object 16"/>
          <p:cNvSpPr txBox="1"/>
          <p:nvPr/>
        </p:nvSpPr>
        <p:spPr>
          <a:xfrm>
            <a:off x="6457815" y="2499808"/>
            <a:ext cx="1344979" cy="394339"/>
          </a:xfrm>
          <a:prstGeom prst="rect">
            <a:avLst/>
          </a:prstGeom>
        </p:spPr>
        <p:txBody>
          <a:bodyPr vert="horz" wrap="square" lIns="0" tIns="34925" rIns="0" bIns="0" rtlCol="0">
            <a:spAutoFit/>
          </a:bodyPr>
          <a:lstStyle/>
          <a:p>
            <a:pPr marR="5080" algn="ctr">
              <a:lnSpc>
                <a:spcPts val="1440"/>
              </a:lnSpc>
              <a:spcBef>
                <a:spcPts val="275"/>
              </a:spcBef>
            </a:pPr>
            <a:r>
              <a:rPr lang="pt-PT" sz="1300" b="1" spc="5" dirty="0">
                <a:solidFill>
                  <a:srgbClr val="50ACBA"/>
                </a:solidFill>
                <a:latin typeface="Lota Grotesque Semi Bold"/>
                <a:cs typeface="Lota Grotesque Semi Bold"/>
              </a:rPr>
              <a:t>Compensação da Rede</a:t>
            </a:r>
            <a:endParaRPr sz="1300" b="1" spc="5" dirty="0">
              <a:solidFill>
                <a:srgbClr val="50ACBA"/>
              </a:solidFill>
              <a:latin typeface="Lota Grotesque Semi Bold"/>
              <a:cs typeface="Lota Grotesque Semi Bold"/>
            </a:endParaRPr>
          </a:p>
        </p:txBody>
      </p:sp>
      <p:sp>
        <p:nvSpPr>
          <p:cNvPr id="15" name="object 18"/>
          <p:cNvSpPr/>
          <p:nvPr/>
        </p:nvSpPr>
        <p:spPr>
          <a:xfrm>
            <a:off x="1438303" y="2303589"/>
            <a:ext cx="8675526" cy="184553"/>
          </a:xfrm>
          <a:custGeom>
            <a:avLst/>
            <a:gdLst/>
            <a:ahLst/>
            <a:cxnLst/>
            <a:rect l="l" t="t" r="r" b="b"/>
            <a:pathLst>
              <a:path w="8201659">
                <a:moveTo>
                  <a:pt x="8201063" y="0"/>
                </a:moveTo>
                <a:lnTo>
                  <a:pt x="0" y="0"/>
                </a:lnTo>
              </a:path>
            </a:pathLst>
          </a:custGeom>
          <a:ln w="25400">
            <a:solidFill>
              <a:srgbClr val="50ACB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9"/>
          <p:cNvSpPr/>
          <p:nvPr/>
        </p:nvSpPr>
        <p:spPr>
          <a:xfrm>
            <a:off x="2115039" y="2228378"/>
            <a:ext cx="150418" cy="150418"/>
          </a:xfrm>
          <a:prstGeom prst="rect">
            <a:avLst/>
          </a:prstGeom>
          <a:solidFill>
            <a:srgbClr val="50ACB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21"/>
          <p:cNvSpPr/>
          <p:nvPr/>
        </p:nvSpPr>
        <p:spPr>
          <a:xfrm>
            <a:off x="4559341" y="2228378"/>
            <a:ext cx="150418" cy="150418"/>
          </a:xfrm>
          <a:prstGeom prst="rect">
            <a:avLst/>
          </a:prstGeom>
          <a:solidFill>
            <a:srgbClr val="50ACB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23"/>
          <p:cNvSpPr/>
          <p:nvPr/>
        </p:nvSpPr>
        <p:spPr>
          <a:xfrm>
            <a:off x="7055309" y="2228378"/>
            <a:ext cx="150418" cy="150418"/>
          </a:xfrm>
          <a:prstGeom prst="rect">
            <a:avLst/>
          </a:prstGeom>
          <a:solidFill>
            <a:srgbClr val="50ACBA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9" name="Imagem 76" descr="Uma imagem contendo desenho&#10;&#10;Descrição gerada automaticamente">
            <a:extLst>
              <a:ext uri="{FF2B5EF4-FFF2-40B4-BE49-F238E27FC236}">
                <a16:creationId xmlns:a16="http://schemas.microsoft.com/office/drawing/2014/main" id="{193C9C39-CFD9-44D4-846D-0BF0860FB04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3533" y="1465254"/>
            <a:ext cx="441348" cy="568354"/>
          </a:xfrm>
          <a:prstGeom prst="rect">
            <a:avLst/>
          </a:prstGeom>
        </p:spPr>
      </p:pic>
      <p:pic>
        <p:nvPicPr>
          <p:cNvPr id="20" name="Imagem 7" descr="Uma imagem contendo objeto, relógio, placar, jogador&#10;&#10;Descrição gerada automaticamente">
            <a:extLst>
              <a:ext uri="{FF2B5EF4-FFF2-40B4-BE49-F238E27FC236}">
                <a16:creationId xmlns:a16="http://schemas.microsoft.com/office/drawing/2014/main" id="{0CB3EA60-812E-4C80-BE87-D884B3EE6A9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4391" y="1576387"/>
            <a:ext cx="431822" cy="457223"/>
          </a:xfrm>
          <a:prstGeom prst="rect">
            <a:avLst/>
          </a:prstGeom>
        </p:spPr>
      </p:pic>
      <p:grpSp>
        <p:nvGrpSpPr>
          <p:cNvPr id="21" name="Group 20"/>
          <p:cNvGrpSpPr/>
          <p:nvPr/>
        </p:nvGrpSpPr>
        <p:grpSpPr>
          <a:xfrm>
            <a:off x="1977457" y="1625889"/>
            <a:ext cx="424886" cy="358217"/>
            <a:chOff x="4175122" y="2831061"/>
            <a:chExt cx="424886" cy="358217"/>
          </a:xfrm>
        </p:grpSpPr>
        <p:sp>
          <p:nvSpPr>
            <p:cNvPr id="22" name="Snip Same Side Corner Rectangle 21"/>
            <p:cNvSpPr/>
            <p:nvPr/>
          </p:nvSpPr>
          <p:spPr>
            <a:xfrm rot="19715113" flipH="1">
              <a:off x="4396556" y="3018242"/>
              <a:ext cx="203452" cy="45719"/>
            </a:xfrm>
            <a:prstGeom prst="snip2SameRect">
              <a:avLst>
                <a:gd name="adj1" fmla="val 1778"/>
                <a:gd name="adj2" fmla="val 47579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23" name="Snip Same Side Corner Rectangle 22"/>
            <p:cNvSpPr/>
            <p:nvPr/>
          </p:nvSpPr>
          <p:spPr>
            <a:xfrm rot="1884887">
              <a:off x="4175122" y="3022997"/>
              <a:ext cx="203452" cy="45719"/>
            </a:xfrm>
            <a:prstGeom prst="snip2SameRect">
              <a:avLst>
                <a:gd name="adj1" fmla="val 1778"/>
                <a:gd name="adj2" fmla="val 47579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24" name="Isosceles Triangle 23"/>
            <p:cNvSpPr/>
            <p:nvPr/>
          </p:nvSpPr>
          <p:spPr>
            <a:xfrm rot="16200000" flipH="1">
              <a:off x="4383618" y="2988534"/>
              <a:ext cx="217476" cy="177549"/>
            </a:xfrm>
            <a:prstGeom prst="triangle">
              <a:avLst/>
            </a:prstGeom>
            <a:noFill/>
            <a:ln w="19050">
              <a:solidFill>
                <a:srgbClr val="0F03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25" name="Isosceles Triangle 24"/>
            <p:cNvSpPr/>
            <p:nvPr/>
          </p:nvSpPr>
          <p:spPr>
            <a:xfrm rot="5400000">
              <a:off x="4182084" y="2989845"/>
              <a:ext cx="217478" cy="181388"/>
            </a:xfrm>
            <a:prstGeom prst="triangle">
              <a:avLst/>
            </a:prstGeom>
            <a:noFill/>
            <a:ln w="19050">
              <a:solidFill>
                <a:srgbClr val="0F03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cxnSp>
          <p:nvCxnSpPr>
            <p:cNvPr id="26" name="Straight Connector 25"/>
            <p:cNvCxnSpPr/>
            <p:nvPr/>
          </p:nvCxnSpPr>
          <p:spPr>
            <a:xfrm>
              <a:off x="4391589" y="2905799"/>
              <a:ext cx="0" cy="177879"/>
            </a:xfrm>
            <a:prstGeom prst="line">
              <a:avLst/>
            </a:prstGeom>
            <a:ln w="19050">
              <a:solidFill>
                <a:srgbClr val="0F03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Oval 26"/>
            <p:cNvSpPr/>
            <p:nvPr/>
          </p:nvSpPr>
          <p:spPr>
            <a:xfrm>
              <a:off x="4290823" y="2831061"/>
              <a:ext cx="201533" cy="64688"/>
            </a:xfrm>
            <a:prstGeom prst="ellipse">
              <a:avLst/>
            </a:prstGeom>
            <a:noFill/>
            <a:ln w="19050">
              <a:solidFill>
                <a:srgbClr val="0F03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</p:grpSp>
      <p:pic>
        <p:nvPicPr>
          <p:cNvPr id="28" name="Picture 27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189471" y="1471319"/>
            <a:ext cx="707602" cy="584157"/>
          </a:xfrm>
          <a:prstGeom prst="rect">
            <a:avLst/>
          </a:prstGeom>
        </p:spPr>
      </p:pic>
      <p:sp>
        <p:nvSpPr>
          <p:cNvPr id="29" name="object 23"/>
          <p:cNvSpPr/>
          <p:nvPr/>
        </p:nvSpPr>
        <p:spPr>
          <a:xfrm>
            <a:off x="9468063" y="2228378"/>
            <a:ext cx="150418" cy="150418"/>
          </a:xfrm>
          <a:prstGeom prst="rect">
            <a:avLst/>
          </a:prstGeom>
          <a:solidFill>
            <a:srgbClr val="50ACB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16"/>
          <p:cNvSpPr txBox="1"/>
          <p:nvPr/>
        </p:nvSpPr>
        <p:spPr>
          <a:xfrm>
            <a:off x="8870782" y="2499808"/>
            <a:ext cx="1344979" cy="394339"/>
          </a:xfrm>
          <a:prstGeom prst="rect">
            <a:avLst/>
          </a:prstGeom>
        </p:spPr>
        <p:txBody>
          <a:bodyPr vert="horz" wrap="square" lIns="0" tIns="34925" rIns="0" bIns="0" rtlCol="0">
            <a:spAutoFit/>
          </a:bodyPr>
          <a:lstStyle/>
          <a:p>
            <a:pPr marR="5080" algn="ctr">
              <a:lnSpc>
                <a:spcPts val="1440"/>
              </a:lnSpc>
              <a:spcBef>
                <a:spcPts val="275"/>
              </a:spcBef>
            </a:pPr>
            <a:r>
              <a:rPr lang="pt-PT" sz="1300" b="1" spc="5" dirty="0">
                <a:solidFill>
                  <a:srgbClr val="50ACBA"/>
                </a:solidFill>
                <a:latin typeface="Lota Grotesque Semi Bold"/>
                <a:cs typeface="Lota Grotesque Semi Bold"/>
              </a:rPr>
              <a:t>Perspetiva próximos meses</a:t>
            </a:r>
            <a:endParaRPr sz="1300" b="1" spc="5" dirty="0">
              <a:solidFill>
                <a:srgbClr val="50ACBA"/>
              </a:solidFill>
              <a:latin typeface="Lota Grotesque Semi Bold"/>
              <a:cs typeface="Lota Grotesque Semi Bold"/>
            </a:endParaRPr>
          </a:p>
        </p:txBody>
      </p:sp>
      <p:sp>
        <p:nvSpPr>
          <p:cNvPr id="33" name="object 24"/>
          <p:cNvSpPr txBox="1"/>
          <p:nvPr/>
        </p:nvSpPr>
        <p:spPr>
          <a:xfrm>
            <a:off x="8749393" y="3111256"/>
            <a:ext cx="1790393" cy="400751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88595" marR="5080" indent="-176530">
              <a:lnSpc>
                <a:spcPts val="1540"/>
              </a:lnSpc>
              <a:spcBef>
                <a:spcPts val="195"/>
              </a:spcBef>
              <a:buSzPct val="103846"/>
              <a:buFont typeface="Lota Grotesque Black"/>
              <a:buChar char="•"/>
              <a:tabLst>
                <a:tab pos="189230" algn="l"/>
              </a:tabLst>
            </a:pPr>
            <a:r>
              <a:rPr lang="pt-PT" sz="1950" spc="7" baseline="2136" dirty="0">
                <a:solidFill>
                  <a:srgbClr val="25395A"/>
                </a:solidFill>
                <a:latin typeface="Lota Grotesque"/>
                <a:cs typeface="Lota Grotesque"/>
              </a:rPr>
              <a:t>Abastecimento do Sistema</a:t>
            </a:r>
          </a:p>
        </p:txBody>
      </p:sp>
    </p:spTree>
    <p:extLst>
      <p:ext uri="{BB962C8B-B14F-4D97-AF65-F5344CB8AC3E}">
        <p14:creationId xmlns:p14="http://schemas.microsoft.com/office/powerpoint/2010/main" val="424594199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object 2">
            <a:extLst>
              <a:ext uri="{FF2B5EF4-FFF2-40B4-BE49-F238E27FC236}">
                <a16:creationId xmlns:a16="http://schemas.microsoft.com/office/drawing/2014/main" id="{B8CBCDE0-09AF-0E4A-8FD2-5DAE1B09A88D}"/>
              </a:ext>
            </a:extLst>
          </p:cNvPr>
          <p:cNvSpPr txBox="1">
            <a:spLocks/>
          </p:cNvSpPr>
          <p:nvPr/>
        </p:nvSpPr>
        <p:spPr>
          <a:xfrm>
            <a:off x="542426" y="156803"/>
            <a:ext cx="9394053" cy="394053"/>
          </a:xfrm>
          <a:prstGeom prst="rect">
            <a:avLst/>
          </a:prstGeom>
        </p:spPr>
        <p:txBody>
          <a:bodyPr vert="horz" wrap="square" lIns="0" tIns="9242" rIns="0" bIns="0" rtlCol="0">
            <a:spAutoFit/>
          </a:bodyPr>
          <a:lstStyle>
            <a:lvl1pPr>
              <a:defRPr sz="6852" b="1" i="0">
                <a:solidFill>
                  <a:srgbClr val="1E331B"/>
                </a:solidFill>
                <a:latin typeface="Gilroy Bold"/>
                <a:ea typeface="+mj-ea"/>
                <a:cs typeface="Gilroy Bold"/>
              </a:defRPr>
            </a:lvl1pPr>
          </a:lstStyle>
          <a:p>
            <a:pPr marL="7701">
              <a:spcBef>
                <a:spcPts val="73"/>
              </a:spcBef>
            </a:pPr>
            <a:r>
              <a:rPr lang="en-GB" sz="2500" spc="-24" dirty="0" err="1">
                <a:latin typeface="Arial" panose="020B0604020202020204" pitchFamily="34" charset="0"/>
                <a:cs typeface="Arial" panose="020B0604020202020204" pitchFamily="34" charset="0"/>
              </a:rPr>
              <a:t>Desequilíbrios</a:t>
            </a:r>
            <a:r>
              <a:rPr lang="en-GB" sz="2500" spc="-24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500" spc="-24" dirty="0" err="1"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GB" sz="2500" spc="-24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500" spc="-24" dirty="0" err="1">
                <a:latin typeface="Arial" panose="020B0604020202020204" pitchFamily="34" charset="0"/>
                <a:cs typeface="Arial" panose="020B0604020202020204" pitchFamily="34" charset="0"/>
              </a:rPr>
              <a:t>Rede</a:t>
            </a:r>
            <a:r>
              <a:rPr lang="en-GB" sz="2500" spc="-24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GB" sz="2500" spc="-24" dirty="0" err="1">
                <a:latin typeface="Arial" panose="020B0604020202020204" pitchFamily="34" charset="0"/>
                <a:cs typeface="Arial" panose="020B0604020202020204" pitchFamily="34" charset="0"/>
              </a:rPr>
              <a:t>Transporte</a:t>
            </a:r>
            <a:endParaRPr lang="en-GB" sz="2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object 3">
            <a:extLst>
              <a:ext uri="{FF2B5EF4-FFF2-40B4-BE49-F238E27FC236}">
                <a16:creationId xmlns:a16="http://schemas.microsoft.com/office/drawing/2014/main" id="{9ADA7544-B3E9-F944-937B-24E1D71F59AE}"/>
              </a:ext>
            </a:extLst>
          </p:cNvPr>
          <p:cNvSpPr txBox="1"/>
          <p:nvPr/>
        </p:nvSpPr>
        <p:spPr>
          <a:xfrm>
            <a:off x="542426" y="576379"/>
            <a:ext cx="9394053" cy="224386"/>
          </a:xfrm>
          <a:prstGeom prst="rect">
            <a:avLst/>
          </a:prstGeom>
        </p:spPr>
        <p:txBody>
          <a:bodyPr vert="horz" wrap="square" lIns="0" tIns="8856" rIns="0" bIns="0" rtlCol="0">
            <a:spAutoFit/>
          </a:bodyPr>
          <a:lstStyle/>
          <a:p>
            <a:pPr marL="7701">
              <a:spcBef>
                <a:spcPts val="69"/>
              </a:spcBef>
            </a:pPr>
            <a:r>
              <a:rPr lang="pt-PT" sz="1400" b="1" spc="-12" dirty="0">
                <a:solidFill>
                  <a:srgbClr val="1E33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Evolução anual</a:t>
            </a:r>
            <a:endParaRPr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488861" y="1001389"/>
            <a:ext cx="33886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/>
              <a:t>DESEQUILÍBRIO DIÁRIO INICIAL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704013" y="3896995"/>
            <a:ext cx="33886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/>
              <a:t>FLEXIBILIDADE DE LINEPACK</a:t>
            </a:r>
          </a:p>
        </p:txBody>
      </p:sp>
      <p:graphicFrame>
        <p:nvGraphicFramePr>
          <p:cNvPr id="13" name="Chart 12">
            <a:extLst>
              <a:ext uri="{FF2B5EF4-FFF2-40B4-BE49-F238E27FC236}">
                <a16:creationId xmlns:a16="http://schemas.microsoft.com/office/drawing/2014/main" id="{6FAEC94D-CD46-4F32-9143-4E5DD577846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2501697"/>
              </p:ext>
            </p:extLst>
          </p:nvPr>
        </p:nvGraphicFramePr>
        <p:xfrm>
          <a:off x="213570" y="977280"/>
          <a:ext cx="11641732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4" name="Chart 13">
            <a:extLst>
              <a:ext uri="{FF2B5EF4-FFF2-40B4-BE49-F238E27FC236}">
                <a16:creationId xmlns:a16="http://schemas.microsoft.com/office/drawing/2014/main" id="{C6BBA733-33B1-40D4-B30B-57178702EF3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63251651"/>
              </p:ext>
            </p:extLst>
          </p:nvPr>
        </p:nvGraphicFramePr>
        <p:xfrm>
          <a:off x="131666" y="4081661"/>
          <a:ext cx="11819329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90994974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Chart 15">
            <a:extLst>
              <a:ext uri="{FF2B5EF4-FFF2-40B4-BE49-F238E27FC236}">
                <a16:creationId xmlns:a16="http://schemas.microsoft.com/office/drawing/2014/main" id="{CE32BB94-18B6-48EA-9313-C14028F4244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7686273"/>
              </p:ext>
            </p:extLst>
          </p:nvPr>
        </p:nvGraphicFramePr>
        <p:xfrm>
          <a:off x="6258324" y="1050695"/>
          <a:ext cx="6072927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8" name="object 2">
            <a:extLst>
              <a:ext uri="{FF2B5EF4-FFF2-40B4-BE49-F238E27FC236}">
                <a16:creationId xmlns:a16="http://schemas.microsoft.com/office/drawing/2014/main" id="{B8CBCDE0-09AF-0E4A-8FD2-5DAE1B09A88D}"/>
              </a:ext>
            </a:extLst>
          </p:cNvPr>
          <p:cNvSpPr txBox="1">
            <a:spLocks/>
          </p:cNvSpPr>
          <p:nvPr/>
        </p:nvSpPr>
        <p:spPr>
          <a:xfrm>
            <a:off x="542426" y="156803"/>
            <a:ext cx="9394053" cy="394053"/>
          </a:xfrm>
          <a:prstGeom prst="rect">
            <a:avLst/>
          </a:prstGeom>
        </p:spPr>
        <p:txBody>
          <a:bodyPr vert="horz" wrap="square" lIns="0" tIns="9242" rIns="0" bIns="0" rtlCol="0">
            <a:spAutoFit/>
          </a:bodyPr>
          <a:lstStyle>
            <a:lvl1pPr>
              <a:defRPr sz="6852" b="1" i="0">
                <a:solidFill>
                  <a:srgbClr val="1E331B"/>
                </a:solidFill>
                <a:latin typeface="Gilroy Bold"/>
                <a:ea typeface="+mj-ea"/>
                <a:cs typeface="Gilroy Bold"/>
              </a:defRPr>
            </a:lvl1pPr>
          </a:lstStyle>
          <a:p>
            <a:pPr marL="7701">
              <a:spcBef>
                <a:spcPts val="73"/>
              </a:spcBef>
            </a:pPr>
            <a:r>
              <a:rPr lang="en-GB" sz="2500" spc="-24" dirty="0" err="1">
                <a:latin typeface="Arial" panose="020B0604020202020204" pitchFamily="34" charset="0"/>
                <a:cs typeface="Arial" panose="020B0604020202020204" pitchFamily="34" charset="0"/>
              </a:rPr>
              <a:t>Ações</a:t>
            </a:r>
            <a:r>
              <a:rPr lang="en-GB" sz="2500" spc="-24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500" spc="-24" dirty="0" err="1">
                <a:latin typeface="Arial" panose="020B0604020202020204" pitchFamily="34" charset="0"/>
                <a:cs typeface="Arial" panose="020B0604020202020204" pitchFamily="34" charset="0"/>
              </a:rPr>
              <a:t>compensação</a:t>
            </a:r>
            <a:r>
              <a:rPr lang="en-GB" sz="2500" spc="-24" dirty="0">
                <a:latin typeface="Arial" panose="020B0604020202020204" pitchFamily="34" charset="0"/>
                <a:cs typeface="Arial" panose="020B0604020202020204" pitchFamily="34" charset="0"/>
              </a:rPr>
              <a:t> GTG e </a:t>
            </a:r>
            <a:r>
              <a:rPr lang="en-GB" sz="2500" spc="-24" dirty="0" err="1">
                <a:latin typeface="Arial" panose="020B0604020202020204" pitchFamily="34" charset="0"/>
                <a:cs typeface="Arial" panose="020B0604020202020204" pitchFamily="34" charset="0"/>
              </a:rPr>
              <a:t>Transações</a:t>
            </a:r>
            <a:r>
              <a:rPr lang="en-GB" sz="2500" spc="-24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500" spc="-24" dirty="0" err="1">
                <a:latin typeface="Arial" panose="020B0604020202020204" pitchFamily="34" charset="0"/>
                <a:cs typeface="Arial" panose="020B0604020202020204" pitchFamily="34" charset="0"/>
              </a:rPr>
              <a:t>Bilaterais</a:t>
            </a:r>
            <a:endParaRPr lang="en-GB" sz="2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object 3">
            <a:extLst>
              <a:ext uri="{FF2B5EF4-FFF2-40B4-BE49-F238E27FC236}">
                <a16:creationId xmlns:a16="http://schemas.microsoft.com/office/drawing/2014/main" id="{9ADA7544-B3E9-F944-937B-24E1D71F59AE}"/>
              </a:ext>
            </a:extLst>
          </p:cNvPr>
          <p:cNvSpPr txBox="1"/>
          <p:nvPr/>
        </p:nvSpPr>
        <p:spPr>
          <a:xfrm>
            <a:off x="542426" y="576379"/>
            <a:ext cx="9394053" cy="224386"/>
          </a:xfrm>
          <a:prstGeom prst="rect">
            <a:avLst/>
          </a:prstGeom>
        </p:spPr>
        <p:txBody>
          <a:bodyPr vert="horz" wrap="square" lIns="0" tIns="8856" rIns="0" bIns="0" rtlCol="0">
            <a:spAutoFit/>
          </a:bodyPr>
          <a:lstStyle/>
          <a:p>
            <a:pPr marL="7701">
              <a:spcBef>
                <a:spcPts val="69"/>
              </a:spcBef>
            </a:pPr>
            <a:r>
              <a:rPr lang="pt-PT" sz="1400" b="1" spc="-12" dirty="0">
                <a:solidFill>
                  <a:srgbClr val="1E33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Evolução anual</a:t>
            </a:r>
            <a:endParaRPr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133731" y="4181806"/>
            <a:ext cx="14654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PT" sz="1400" b="1" dirty="0"/>
              <a:t>acumulado anual</a:t>
            </a:r>
          </a:p>
        </p:txBody>
      </p:sp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8396812"/>
              </p:ext>
            </p:extLst>
          </p:nvPr>
        </p:nvGraphicFramePr>
        <p:xfrm>
          <a:off x="6702287" y="4649264"/>
          <a:ext cx="4810540" cy="1511346"/>
        </p:xfrm>
        <a:graphic>
          <a:graphicData uri="http://schemas.openxmlformats.org/drawingml/2006/table">
            <a:tbl>
              <a:tblPr/>
              <a:tblGrid>
                <a:gridCol w="690154">
                  <a:extLst>
                    <a:ext uri="{9D8B030D-6E8A-4147-A177-3AD203B41FA5}">
                      <a16:colId xmlns:a16="http://schemas.microsoft.com/office/drawing/2014/main" val="405323924"/>
                    </a:ext>
                  </a:extLst>
                </a:gridCol>
                <a:gridCol w="1008839">
                  <a:extLst>
                    <a:ext uri="{9D8B030D-6E8A-4147-A177-3AD203B41FA5}">
                      <a16:colId xmlns:a16="http://schemas.microsoft.com/office/drawing/2014/main" val="4274196350"/>
                    </a:ext>
                  </a:extLst>
                </a:gridCol>
                <a:gridCol w="644430">
                  <a:extLst>
                    <a:ext uri="{9D8B030D-6E8A-4147-A177-3AD203B41FA5}">
                      <a16:colId xmlns:a16="http://schemas.microsoft.com/office/drawing/2014/main" val="1365138911"/>
                    </a:ext>
                  </a:extLst>
                </a:gridCol>
                <a:gridCol w="503142">
                  <a:extLst>
                    <a:ext uri="{9D8B030D-6E8A-4147-A177-3AD203B41FA5}">
                      <a16:colId xmlns:a16="http://schemas.microsoft.com/office/drawing/2014/main" val="3071296546"/>
                    </a:ext>
                  </a:extLst>
                </a:gridCol>
                <a:gridCol w="652102">
                  <a:extLst>
                    <a:ext uri="{9D8B030D-6E8A-4147-A177-3AD203B41FA5}">
                      <a16:colId xmlns:a16="http://schemas.microsoft.com/office/drawing/2014/main" val="1478018216"/>
                    </a:ext>
                  </a:extLst>
                </a:gridCol>
                <a:gridCol w="506338">
                  <a:extLst>
                    <a:ext uri="{9D8B030D-6E8A-4147-A177-3AD203B41FA5}">
                      <a16:colId xmlns:a16="http://schemas.microsoft.com/office/drawing/2014/main" val="70055566"/>
                    </a:ext>
                  </a:extLst>
                </a:gridCol>
                <a:gridCol w="805535">
                  <a:extLst>
                    <a:ext uri="{9D8B030D-6E8A-4147-A177-3AD203B41FA5}">
                      <a16:colId xmlns:a16="http://schemas.microsoft.com/office/drawing/2014/main" val="1339271637"/>
                    </a:ext>
                  </a:extLst>
                </a:gridCol>
              </a:tblGrid>
              <a:tr h="198551">
                <a:tc>
                  <a:txBody>
                    <a:bodyPr/>
                    <a:lstStyle/>
                    <a:p>
                      <a:pPr algn="l" fontAlgn="ctr"/>
                      <a:endParaRPr lang="pt-PT" sz="1200" b="1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pt-PT" sz="1200" b="1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 dirty="0">
                          <a:effectLst/>
                          <a:latin typeface="+mn-lt"/>
                        </a:rPr>
                        <a:t>2024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pt-PT" sz="105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 dirty="0">
                          <a:effectLst/>
                          <a:latin typeface="+mn-lt"/>
                        </a:rPr>
                        <a:t>2023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pt-PT" sz="105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050" b="1" i="0" u="none" strike="noStrike" dirty="0">
                          <a:effectLst/>
                          <a:latin typeface="+mn-lt"/>
                        </a:rPr>
                        <a:t>Δ</a:t>
                      </a:r>
                      <a:r>
                        <a:rPr lang="pt-PT" sz="1050" b="1" i="0" u="none" strike="noStrike" dirty="0">
                          <a:effectLst/>
                          <a:latin typeface="+mn-lt"/>
                        </a:rPr>
                        <a:t> </a:t>
                      </a:r>
                      <a:r>
                        <a:rPr lang="pt-PT" sz="1050" b="1" i="0" u="none" strike="noStrike" dirty="0" err="1">
                          <a:effectLst/>
                          <a:latin typeface="+mn-lt"/>
                        </a:rPr>
                        <a:t>Energ</a:t>
                      </a:r>
                      <a:r>
                        <a:rPr lang="el-GR" sz="1050" b="1" i="0" u="none" strike="noStrike" dirty="0">
                          <a:effectLst/>
                          <a:latin typeface="+mn-lt"/>
                        </a:rPr>
                        <a:t> (%)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6935149"/>
                  </a:ext>
                </a:extLst>
              </a:tr>
              <a:tr h="198551">
                <a:tc>
                  <a:txBody>
                    <a:bodyPr/>
                    <a:lstStyle/>
                    <a:p>
                      <a:pPr algn="l" fontAlgn="ctr"/>
                      <a:endParaRPr lang="pt-PT" sz="1200" b="1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pt-PT" sz="1200" b="1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1050" b="0" i="0" u="none" strike="noStrike" dirty="0">
                          <a:effectLst/>
                          <a:latin typeface="+mn-lt"/>
                        </a:rPr>
                        <a:t>GWh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#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GWh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#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05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8396807"/>
                  </a:ext>
                </a:extLst>
              </a:tr>
              <a:tr h="198551">
                <a:tc>
                  <a:txBody>
                    <a:bodyPr/>
                    <a:lstStyle/>
                    <a:p>
                      <a:pPr algn="ctr" fontAlgn="ctr"/>
                      <a:endParaRPr lang="pt-PT" sz="1050" b="1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 dirty="0">
                          <a:effectLst/>
                          <a:latin typeface="+mn-lt"/>
                        </a:rPr>
                        <a:t>Anual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900" b="1" i="0" u="none" strike="noStrike" dirty="0">
                          <a:effectLst/>
                          <a:latin typeface="+mn-lt"/>
                        </a:rPr>
                        <a:t>3 656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1" i="0" u="none" strike="noStrike" dirty="0">
                          <a:effectLst/>
                          <a:latin typeface="+mn-lt"/>
                        </a:rPr>
                        <a:t>1 260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1" i="0" u="none" strike="noStrike" dirty="0">
                          <a:effectLst/>
                          <a:latin typeface="+mn-lt"/>
                        </a:rPr>
                        <a:t>3 064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1" i="0" u="none" strike="noStrike" dirty="0">
                          <a:effectLst/>
                          <a:latin typeface="+mn-lt"/>
                        </a:rPr>
                        <a:t>1 202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900" b="1" i="0" u="none" strike="noStrike" baseline="0" dirty="0">
                          <a:effectLst/>
                          <a:latin typeface="+mn-lt"/>
                        </a:rPr>
                        <a:t>+19</a:t>
                      </a:r>
                      <a:endParaRPr lang="pt-PT" sz="900" b="1" i="0" u="none" strike="noStrike" dirty="0"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11223545"/>
                  </a:ext>
                </a:extLst>
              </a:tr>
              <a:tr h="297156">
                <a:tc>
                  <a:txBody>
                    <a:bodyPr/>
                    <a:lstStyle/>
                    <a:p>
                      <a:pPr algn="ctr" fontAlgn="ctr"/>
                      <a:endParaRPr lang="pt-PT" sz="1050" b="1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PT" sz="1050" b="1" i="0" u="none" strike="noStrike" dirty="0">
                        <a:effectLst/>
                        <a:latin typeface="+mn-lt"/>
                      </a:endParaRPr>
                    </a:p>
                    <a:p>
                      <a:pPr algn="ctr" fontAlgn="ctr"/>
                      <a:endParaRPr lang="pt-PT" sz="1050" b="1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PT" sz="900" b="1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pt-PT" sz="900" b="1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pt-PT" sz="900" b="1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pt-PT" sz="900" b="1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PT" sz="900" b="1" i="0" u="none" strike="noStrike" dirty="0"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0851057"/>
                  </a:ext>
                </a:extLst>
              </a:tr>
              <a:tr h="198551"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 dirty="0">
                          <a:effectLst/>
                          <a:latin typeface="+mn-lt"/>
                        </a:rPr>
                        <a:t>Anual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 dirty="0">
                          <a:effectLst/>
                          <a:latin typeface="+mn-lt"/>
                        </a:rPr>
                        <a:t> (</a:t>
                      </a:r>
                      <a:r>
                        <a:rPr lang="pt-PT" sz="1050" b="0" i="0" u="none" strike="noStrike" dirty="0" err="1">
                          <a:effectLst/>
                          <a:latin typeface="+mn-lt"/>
                        </a:rPr>
                        <a:t>GWh</a:t>
                      </a:r>
                      <a:r>
                        <a:rPr lang="pt-PT" sz="1050" b="0" i="0" u="none" strike="noStrike" dirty="0">
                          <a:effectLst/>
                          <a:latin typeface="+mn-lt"/>
                        </a:rPr>
                        <a:t> / # )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2,90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2,55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+14</a:t>
                      </a:r>
                      <a:endParaRPr lang="pt-PT" sz="1000" b="0" i="0" u="none" strike="noStrike" baseline="30000" dirty="0">
                        <a:solidFill>
                          <a:srgbClr val="D96E44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4028377"/>
                  </a:ext>
                </a:extLst>
              </a:tr>
              <a:tr h="198551">
                <a:tc>
                  <a:txBody>
                    <a:bodyPr/>
                    <a:lstStyle/>
                    <a:p>
                      <a:pPr algn="ctr" fontAlgn="ctr"/>
                      <a:endParaRPr lang="pt-PT" sz="105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 dirty="0">
                          <a:effectLst/>
                          <a:latin typeface="+mn-lt"/>
                        </a:rPr>
                        <a:t>(</a:t>
                      </a:r>
                      <a:r>
                        <a:rPr lang="pt-PT" sz="1050" b="0" i="0" u="none" strike="noStrike" dirty="0" err="1">
                          <a:effectLst/>
                          <a:latin typeface="+mn-lt"/>
                        </a:rPr>
                        <a:t>GWh</a:t>
                      </a:r>
                      <a:r>
                        <a:rPr lang="pt-PT" sz="1050" b="0" i="0" u="none" strike="noStrike" dirty="0">
                          <a:effectLst/>
                          <a:latin typeface="+mn-lt"/>
                        </a:rPr>
                        <a:t> / d)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30,2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25,5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+18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0440334"/>
                  </a:ext>
                </a:extLst>
              </a:tr>
              <a:tr h="198551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 dirty="0">
                          <a:effectLst/>
                          <a:latin typeface="+mn-lt"/>
                        </a:rPr>
                        <a:t>% Mercado Global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pt-PT" sz="105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23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19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+37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1163342"/>
                  </a:ext>
                </a:extLst>
              </a:tr>
            </a:tbl>
          </a:graphicData>
        </a:graphic>
      </p:graphicFrame>
      <p:sp>
        <p:nvSpPr>
          <p:cNvPr id="13" name="TextBox 61">
            <a:extLst>
              <a:ext uri="{FF2B5EF4-FFF2-40B4-BE49-F238E27FC236}">
                <a16:creationId xmlns:a16="http://schemas.microsoft.com/office/drawing/2014/main" id="{00000000-0008-0000-4000-00003E000000}"/>
              </a:ext>
            </a:extLst>
          </p:cNvPr>
          <p:cNvSpPr txBox="1"/>
          <p:nvPr/>
        </p:nvSpPr>
        <p:spPr>
          <a:xfrm rot="16200000">
            <a:off x="5609293" y="1764764"/>
            <a:ext cx="2012709" cy="220171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100" dirty="0" err="1">
                <a:solidFill>
                  <a:schemeClr val="tx2"/>
                </a:solidFill>
              </a:rPr>
              <a:t>Compra</a:t>
            </a:r>
            <a:r>
              <a:rPr lang="en-GB" sz="1100" dirty="0">
                <a:solidFill>
                  <a:schemeClr val="tx2"/>
                </a:solidFill>
              </a:rPr>
              <a:t> de Gás</a:t>
            </a:r>
          </a:p>
        </p:txBody>
      </p:sp>
      <p:sp>
        <p:nvSpPr>
          <p:cNvPr id="18" name="TextBox 11">
            <a:extLst>
              <a:ext uri="{FF2B5EF4-FFF2-40B4-BE49-F238E27FC236}">
                <a16:creationId xmlns:a16="http://schemas.microsoft.com/office/drawing/2014/main" id="{00000000-0008-0000-4000-00000C000000}"/>
              </a:ext>
            </a:extLst>
          </p:cNvPr>
          <p:cNvSpPr txBox="1"/>
          <p:nvPr/>
        </p:nvSpPr>
        <p:spPr>
          <a:xfrm rot="16200000">
            <a:off x="6074075" y="2834565"/>
            <a:ext cx="1096391" cy="239954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100">
                <a:solidFill>
                  <a:schemeClr val="tx2"/>
                </a:solidFill>
              </a:rPr>
              <a:t>Venda de Gás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A85EE46-BAF1-4D9C-B33C-E46D5D57842E}"/>
              </a:ext>
            </a:extLst>
          </p:cNvPr>
          <p:cNvSpPr txBox="1"/>
          <p:nvPr/>
        </p:nvSpPr>
        <p:spPr>
          <a:xfrm>
            <a:off x="196738" y="3566515"/>
            <a:ext cx="4851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b="1" dirty="0"/>
              <a:t>Transações bilaterais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1377FD1-3314-4F14-91E5-B7118FACD77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73705"/>
          <a:stretch/>
        </p:blipFill>
        <p:spPr>
          <a:xfrm>
            <a:off x="434863" y="1050695"/>
            <a:ext cx="4375150" cy="394053"/>
          </a:xfrm>
          <a:prstGeom prst="rect">
            <a:avLst/>
          </a:prstGeom>
        </p:spPr>
      </p:pic>
      <p:graphicFrame>
        <p:nvGraphicFramePr>
          <p:cNvPr id="20" name="Gráfico 3">
            <a:extLst>
              <a:ext uri="{FF2B5EF4-FFF2-40B4-BE49-F238E27FC236}">
                <a16:creationId xmlns:a16="http://schemas.microsoft.com/office/drawing/2014/main" id="{00000000-0008-0000-5100-000006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22838708"/>
              </p:ext>
            </p:extLst>
          </p:nvPr>
        </p:nvGraphicFramePr>
        <p:xfrm>
          <a:off x="-643280" y="3913357"/>
          <a:ext cx="7345567" cy="29170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5C642DDD-F674-4F1A-8764-645DA6764482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8367" r="59652"/>
          <a:stretch/>
        </p:blipFill>
        <p:spPr>
          <a:xfrm>
            <a:off x="633256" y="1564210"/>
            <a:ext cx="1825647" cy="9652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4458D3D-9D14-4A5F-9879-C9131E11C52B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68020"/>
          <a:stretch/>
        </p:blipFill>
        <p:spPr>
          <a:xfrm>
            <a:off x="2795698" y="1572558"/>
            <a:ext cx="1825647" cy="96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504969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3">
            <a:extLst>
              <a:ext uri="{FF2B5EF4-FFF2-40B4-BE49-F238E27FC236}">
                <a16:creationId xmlns:a16="http://schemas.microsoft.com/office/drawing/2014/main" id="{54894FE4-188A-184B-8023-DA4135348E18}"/>
              </a:ext>
            </a:extLst>
          </p:cNvPr>
          <p:cNvSpPr txBox="1">
            <a:spLocks/>
          </p:cNvSpPr>
          <p:nvPr/>
        </p:nvSpPr>
        <p:spPr>
          <a:xfrm>
            <a:off x="1027593" y="3255828"/>
            <a:ext cx="1397973" cy="896246"/>
          </a:xfrm>
          <a:prstGeom prst="rect">
            <a:avLst/>
          </a:prstGeom>
        </p:spPr>
        <p:txBody>
          <a:bodyPr vert="horz" wrap="square" lIns="0" tIns="9627" rIns="0" bIns="0" rtlCol="0">
            <a:spAutoFit/>
          </a:bodyPr>
          <a:lstStyle>
            <a:lvl1pPr>
              <a:defRPr sz="6852" b="1" i="0">
                <a:solidFill>
                  <a:srgbClr val="1E331B"/>
                </a:solidFill>
                <a:latin typeface="Gilroy Bold"/>
                <a:ea typeface="+mj-ea"/>
                <a:cs typeface="Gilroy Bold"/>
              </a:defRPr>
            </a:lvl1pPr>
          </a:lstStyle>
          <a:p>
            <a:pPr marL="7701">
              <a:spcBef>
                <a:spcPts val="76"/>
              </a:spcBef>
            </a:pPr>
            <a:r>
              <a:rPr lang="en-PT" sz="5761" spc="-80" dirty="0">
                <a:solidFill>
                  <a:srgbClr val="B2C6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pt-PT" sz="5761" spc="-80" dirty="0">
                <a:solidFill>
                  <a:srgbClr val="B2C6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lang="en-PT" sz="5761" spc="-8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object 2">
            <a:extLst>
              <a:ext uri="{FF2B5EF4-FFF2-40B4-BE49-F238E27FC236}">
                <a16:creationId xmlns:a16="http://schemas.microsoft.com/office/drawing/2014/main" id="{6ACAAEED-D01B-6547-968C-2083B2266975}"/>
              </a:ext>
            </a:extLst>
          </p:cNvPr>
          <p:cNvSpPr txBox="1"/>
          <p:nvPr/>
        </p:nvSpPr>
        <p:spPr>
          <a:xfrm>
            <a:off x="1020553" y="4141849"/>
            <a:ext cx="4866442" cy="1651998"/>
          </a:xfrm>
          <a:prstGeom prst="rect">
            <a:avLst/>
          </a:prstGeom>
        </p:spPr>
        <p:txBody>
          <a:bodyPr vert="horz" wrap="square" lIns="0" tIns="108973" rIns="0" bIns="0" rtlCol="0">
            <a:spAutoFit/>
          </a:bodyPr>
          <a:lstStyle/>
          <a:p>
            <a:pPr marL="7701" marR="3081">
              <a:lnSpc>
                <a:spcPts val="4000"/>
              </a:lnSpc>
              <a:spcBef>
                <a:spcPts val="858"/>
              </a:spcBef>
            </a:pPr>
            <a:r>
              <a:rPr lang="pt-PT" sz="4500" b="1" spc="-36" dirty="0">
                <a:ln>
                  <a:solidFill>
                    <a:srgbClr val="20321C"/>
                  </a:solidFill>
                </a:ln>
                <a:noFill/>
                <a:latin typeface="Arial" panose="020B0604020202020204" pitchFamily="34" charset="0"/>
                <a:cs typeface="Arial" panose="020B0604020202020204" pitchFamily="34" charset="0"/>
              </a:rPr>
              <a:t>PREVISÕES PRÓXIMOS MESES</a:t>
            </a:r>
          </a:p>
        </p:txBody>
      </p:sp>
    </p:spTree>
    <p:extLst>
      <p:ext uri="{BB962C8B-B14F-4D97-AF65-F5344CB8AC3E}">
        <p14:creationId xmlns:p14="http://schemas.microsoft.com/office/powerpoint/2010/main" val="117629004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object 2">
            <a:extLst>
              <a:ext uri="{FF2B5EF4-FFF2-40B4-BE49-F238E27FC236}">
                <a16:creationId xmlns:a16="http://schemas.microsoft.com/office/drawing/2014/main" id="{B8CBCDE0-09AF-0E4A-8FD2-5DAE1B09A88D}"/>
              </a:ext>
            </a:extLst>
          </p:cNvPr>
          <p:cNvSpPr txBox="1">
            <a:spLocks/>
          </p:cNvSpPr>
          <p:nvPr/>
        </p:nvSpPr>
        <p:spPr>
          <a:xfrm>
            <a:off x="542426" y="156803"/>
            <a:ext cx="9394053" cy="394053"/>
          </a:xfrm>
          <a:prstGeom prst="rect">
            <a:avLst/>
          </a:prstGeom>
        </p:spPr>
        <p:txBody>
          <a:bodyPr vert="horz" wrap="square" lIns="0" tIns="9242" rIns="0" bIns="0" rtlCol="0">
            <a:spAutoFit/>
          </a:bodyPr>
          <a:lstStyle>
            <a:lvl1pPr>
              <a:defRPr sz="6852" b="1" i="0">
                <a:solidFill>
                  <a:srgbClr val="1E331B"/>
                </a:solidFill>
                <a:latin typeface="Gilroy Bold"/>
                <a:ea typeface="+mj-ea"/>
                <a:cs typeface="Gilroy Bold"/>
              </a:defRPr>
            </a:lvl1pPr>
          </a:lstStyle>
          <a:p>
            <a:pPr marL="7701">
              <a:spcBef>
                <a:spcPts val="73"/>
              </a:spcBef>
            </a:pPr>
            <a:r>
              <a:rPr lang="en-GB" sz="2500" spc="-24" dirty="0" err="1">
                <a:latin typeface="Arial" panose="020B0604020202020204" pitchFamily="34" charset="0"/>
                <a:cs typeface="Arial" panose="020B0604020202020204" pitchFamily="34" charset="0"/>
              </a:rPr>
              <a:t>Perspetiva</a:t>
            </a:r>
            <a:r>
              <a:rPr lang="en-GB" sz="2500" spc="-24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500" spc="-24" dirty="0" err="1">
                <a:latin typeface="Arial" panose="020B0604020202020204" pitchFamily="34" charset="0"/>
                <a:cs typeface="Arial" panose="020B0604020202020204" pitchFamily="34" charset="0"/>
              </a:rPr>
              <a:t>Próximos</a:t>
            </a:r>
            <a:r>
              <a:rPr lang="en-GB" sz="2500" spc="-24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500" spc="-24" dirty="0" err="1">
                <a:latin typeface="Arial" panose="020B0604020202020204" pitchFamily="34" charset="0"/>
                <a:cs typeface="Arial" panose="020B0604020202020204" pitchFamily="34" charset="0"/>
              </a:rPr>
              <a:t>Meses</a:t>
            </a:r>
            <a:endParaRPr lang="en-GB" sz="2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object 3">
            <a:extLst>
              <a:ext uri="{FF2B5EF4-FFF2-40B4-BE49-F238E27FC236}">
                <a16:creationId xmlns:a16="http://schemas.microsoft.com/office/drawing/2014/main" id="{9ADA7544-B3E9-F944-937B-24E1D71F59AE}"/>
              </a:ext>
            </a:extLst>
          </p:cNvPr>
          <p:cNvSpPr txBox="1"/>
          <p:nvPr/>
        </p:nvSpPr>
        <p:spPr>
          <a:xfrm>
            <a:off x="542426" y="576379"/>
            <a:ext cx="9394053" cy="224386"/>
          </a:xfrm>
          <a:prstGeom prst="rect">
            <a:avLst/>
          </a:prstGeom>
        </p:spPr>
        <p:txBody>
          <a:bodyPr vert="horz" wrap="square" lIns="0" tIns="8856" rIns="0" bIns="0" rtlCol="0">
            <a:spAutoFit/>
          </a:bodyPr>
          <a:lstStyle/>
          <a:p>
            <a:pPr marL="7701">
              <a:spcBef>
                <a:spcPts val="69"/>
              </a:spcBef>
            </a:pPr>
            <a:r>
              <a:rPr lang="pt-PT" sz="1400" b="1" spc="-12" dirty="0">
                <a:solidFill>
                  <a:srgbClr val="1E33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Abastecimento do Sistema</a:t>
            </a:r>
            <a:endParaRPr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272694" y="1129008"/>
            <a:ext cx="2257324" cy="37202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>
                <a:solidFill>
                  <a:schemeClr val="tx1"/>
                </a:solidFill>
              </a:rPr>
              <a:t>Maio</a:t>
            </a:r>
          </a:p>
        </p:txBody>
      </p:sp>
      <p:graphicFrame>
        <p:nvGraphicFramePr>
          <p:cNvPr id="24" name="Table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7590290"/>
              </p:ext>
            </p:extLst>
          </p:nvPr>
        </p:nvGraphicFramePr>
        <p:xfrm>
          <a:off x="199184" y="1729800"/>
          <a:ext cx="2413388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13388">
                  <a:extLst>
                    <a:ext uri="{9D8B030D-6E8A-4147-A177-3AD203B41FA5}">
                      <a16:colId xmlns:a16="http://schemas.microsoft.com/office/drawing/2014/main" val="251458978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pt-PT" sz="1400" dirty="0">
                          <a:solidFill>
                            <a:schemeClr val="tx1"/>
                          </a:solidFill>
                        </a:rPr>
                        <a:t>Terminal de GNL</a:t>
                      </a: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200931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PT" sz="1200" dirty="0"/>
                        <a:t>        Chegada Navios (#)</a:t>
                      </a: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32602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pt-PT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Chegada Navios (GWh)</a:t>
                      </a: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741566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pt-PT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Regaseificação</a:t>
                      </a: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334078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pt-PT" sz="14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Armazenamento Subterrâneo</a:t>
                      </a: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488045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pt-PT" sz="14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Ponto VIP (ESP-&gt;PT)</a:t>
                      </a: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79696796"/>
                  </a:ext>
                </a:extLst>
              </a:tr>
            </a:tbl>
          </a:graphicData>
        </a:graphic>
      </p:graphicFrame>
      <p:graphicFrame>
        <p:nvGraphicFramePr>
          <p:cNvPr id="25" name="Table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3755356"/>
              </p:ext>
            </p:extLst>
          </p:nvPr>
        </p:nvGraphicFramePr>
        <p:xfrm>
          <a:off x="3263382" y="1729800"/>
          <a:ext cx="2266635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6635">
                  <a:extLst>
                    <a:ext uri="{9D8B030D-6E8A-4147-A177-3AD203B41FA5}">
                      <a16:colId xmlns:a16="http://schemas.microsoft.com/office/drawing/2014/main" val="251458978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400" dirty="0">
                          <a:solidFill>
                            <a:schemeClr val="tx1"/>
                          </a:solidFill>
                        </a:rPr>
                        <a:t>Terminal de GNL</a:t>
                      </a: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200931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PT" sz="1200" dirty="0"/>
                        <a:t>6  </a:t>
                      </a:r>
                      <a:r>
                        <a:rPr lang="pt-PT" sz="100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[</a:t>
                      </a:r>
                      <a:r>
                        <a:rPr lang="el-GR" sz="1000" baseline="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Δ</a:t>
                      </a:r>
                      <a:r>
                        <a:rPr lang="pt-PT" sz="1000" baseline="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 24/23=</a:t>
                      </a:r>
                      <a:r>
                        <a:rPr lang="pt-PT" sz="100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0%]</a:t>
                      </a: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32602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t-PT" sz="12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5 956 GWh  </a:t>
                      </a:r>
                      <a:r>
                        <a:rPr lang="pt-PT" sz="10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el-GR" sz="10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Δ</a:t>
                      </a:r>
                      <a:r>
                        <a:rPr lang="pt-PT" sz="10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pt-PT" sz="1000" baseline="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24/23</a:t>
                      </a:r>
                      <a:r>
                        <a:rPr lang="pt-PT" sz="10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=+16%]</a:t>
                      </a: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741566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4 399 GWh  </a:t>
                      </a:r>
                      <a:r>
                        <a:rPr lang="pt-PT" sz="10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el-GR" sz="10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Δ</a:t>
                      </a:r>
                      <a:r>
                        <a:rPr lang="pt-PT" sz="10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pt-PT" sz="1000" baseline="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24/23</a:t>
                      </a:r>
                      <a:r>
                        <a:rPr lang="pt-PT" sz="10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=+4%]</a:t>
                      </a: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379418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t-PT" sz="14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pt-PT" sz="1000" kern="1200" dirty="0">
                        <a:solidFill>
                          <a:schemeClr val="bg1">
                            <a:lumMod val="6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488045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t-PT" sz="14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180 GWh</a:t>
                      </a:r>
                      <a:endParaRPr lang="pt-PT" sz="1000" kern="1200" dirty="0">
                        <a:solidFill>
                          <a:schemeClr val="bg1">
                            <a:lumMod val="6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79696796"/>
                  </a:ext>
                </a:extLst>
              </a:tr>
            </a:tbl>
          </a:graphicData>
        </a:graphic>
      </p:graphicFrame>
      <p:sp>
        <p:nvSpPr>
          <p:cNvPr id="26" name="Rectangle 25"/>
          <p:cNvSpPr/>
          <p:nvPr/>
        </p:nvSpPr>
        <p:spPr>
          <a:xfrm>
            <a:off x="199184" y="1129008"/>
            <a:ext cx="2413388" cy="37202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>
                <a:solidFill>
                  <a:schemeClr val="tx1"/>
                </a:solidFill>
              </a:rPr>
              <a:t>Vias de Abastecimento</a:t>
            </a:r>
          </a:p>
        </p:txBody>
      </p:sp>
      <p:sp>
        <p:nvSpPr>
          <p:cNvPr id="27" name="Rectangle 26"/>
          <p:cNvSpPr/>
          <p:nvPr/>
        </p:nvSpPr>
        <p:spPr>
          <a:xfrm>
            <a:off x="199184" y="4323538"/>
            <a:ext cx="11763172" cy="29772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>
                <a:solidFill>
                  <a:schemeClr val="tx1"/>
                </a:solidFill>
              </a:rPr>
              <a:t>Evolução Existências TGNL</a:t>
            </a:r>
          </a:p>
        </p:txBody>
      </p:sp>
      <p:sp>
        <p:nvSpPr>
          <p:cNvPr id="28" name="Rectangle 27"/>
          <p:cNvSpPr/>
          <p:nvPr/>
        </p:nvSpPr>
        <p:spPr>
          <a:xfrm>
            <a:off x="9430632" y="1124499"/>
            <a:ext cx="2381050" cy="36010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>
                <a:solidFill>
                  <a:schemeClr val="tx1"/>
                </a:solidFill>
              </a:rPr>
              <a:t>Julho</a:t>
            </a:r>
          </a:p>
        </p:txBody>
      </p:sp>
      <p:sp>
        <p:nvSpPr>
          <p:cNvPr id="29" name="Rectangle 28"/>
          <p:cNvSpPr/>
          <p:nvPr/>
        </p:nvSpPr>
        <p:spPr>
          <a:xfrm>
            <a:off x="6439690" y="1124499"/>
            <a:ext cx="2257324" cy="37202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>
                <a:solidFill>
                  <a:schemeClr val="tx1"/>
                </a:solidFill>
              </a:rPr>
              <a:t>Junho</a:t>
            </a:r>
          </a:p>
        </p:txBody>
      </p:sp>
      <p:graphicFrame>
        <p:nvGraphicFramePr>
          <p:cNvPr id="30" name="Table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8424823"/>
              </p:ext>
            </p:extLst>
          </p:nvPr>
        </p:nvGraphicFramePr>
        <p:xfrm>
          <a:off x="6430379" y="1729800"/>
          <a:ext cx="2266635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6635">
                  <a:extLst>
                    <a:ext uri="{9D8B030D-6E8A-4147-A177-3AD203B41FA5}">
                      <a16:colId xmlns:a16="http://schemas.microsoft.com/office/drawing/2014/main" val="251458978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400" dirty="0">
                          <a:solidFill>
                            <a:schemeClr val="tx1"/>
                          </a:solidFill>
                        </a:rPr>
                        <a:t>Terminal de GNL</a:t>
                      </a: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200931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PT" sz="1200" dirty="0"/>
                        <a:t>5  </a:t>
                      </a:r>
                      <a:r>
                        <a:rPr lang="pt-PT" sz="100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[</a:t>
                      </a:r>
                      <a:r>
                        <a:rPr lang="el-GR" sz="1000" baseline="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Δ</a:t>
                      </a:r>
                      <a:r>
                        <a:rPr lang="pt-PT" sz="1000" baseline="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 24/23=</a:t>
                      </a:r>
                      <a:r>
                        <a:rPr lang="pt-PT" sz="100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0%]</a:t>
                      </a: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32602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t-PT" sz="12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4 791 GWh  </a:t>
                      </a:r>
                      <a:r>
                        <a:rPr lang="pt-PT" sz="10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el-GR" sz="10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Δ</a:t>
                      </a:r>
                      <a:r>
                        <a:rPr lang="pt-PT" sz="10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24/23 =-2%]</a:t>
                      </a: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741566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5 031 GWh  </a:t>
                      </a:r>
                      <a:r>
                        <a:rPr lang="pt-PT" sz="10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el-GR" sz="10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Δ</a:t>
                      </a:r>
                      <a:r>
                        <a:rPr lang="pt-PT" sz="10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24/23 =+19%]</a:t>
                      </a: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379418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t-PT" sz="1200" b="1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pt-PT" sz="12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488045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t-PT" sz="14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168 GWh</a:t>
                      </a:r>
                      <a:endParaRPr lang="pt-PT" sz="1000" kern="1200" dirty="0">
                        <a:solidFill>
                          <a:schemeClr val="bg1">
                            <a:lumMod val="6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79696796"/>
                  </a:ext>
                </a:extLst>
              </a:tr>
            </a:tbl>
          </a:graphicData>
        </a:graphic>
      </p:graphicFrame>
      <p:graphicFrame>
        <p:nvGraphicFramePr>
          <p:cNvPr id="31" name="Table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2784120"/>
              </p:ext>
            </p:extLst>
          </p:nvPr>
        </p:nvGraphicFramePr>
        <p:xfrm>
          <a:off x="9476700" y="1714101"/>
          <a:ext cx="2266635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6635">
                  <a:extLst>
                    <a:ext uri="{9D8B030D-6E8A-4147-A177-3AD203B41FA5}">
                      <a16:colId xmlns:a16="http://schemas.microsoft.com/office/drawing/2014/main" val="251458978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400" dirty="0">
                          <a:solidFill>
                            <a:schemeClr val="tx1"/>
                          </a:solidFill>
                        </a:rPr>
                        <a:t>Terminal de GNL</a:t>
                      </a: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200931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PT" sz="1200" dirty="0"/>
                        <a:t>5  </a:t>
                      </a:r>
                      <a:r>
                        <a:rPr lang="pt-PT" sz="100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[</a:t>
                      </a:r>
                      <a:r>
                        <a:rPr lang="el-GR" sz="1000" baseline="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Δ</a:t>
                      </a:r>
                      <a:r>
                        <a:rPr lang="pt-PT" sz="1000" baseline="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 24/23 =0</a:t>
                      </a:r>
                      <a:r>
                        <a:rPr lang="pt-PT" sz="100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%]</a:t>
                      </a: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32602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t-PT" sz="12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4 851 GWh  </a:t>
                      </a:r>
                      <a:r>
                        <a:rPr lang="pt-PT" sz="10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el-GR" sz="10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Δ</a:t>
                      </a:r>
                      <a:r>
                        <a:rPr lang="pt-PT" sz="10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24/23 =+9%]</a:t>
                      </a: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741566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4 821 GWh  </a:t>
                      </a:r>
                      <a:r>
                        <a:rPr lang="pt-PT" sz="10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el-GR" sz="10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Δ</a:t>
                      </a:r>
                      <a:r>
                        <a:rPr lang="pt-PT" sz="10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24/23 =+14%]</a:t>
                      </a: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379418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t-PT" sz="1200" b="1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pt-PT" sz="12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488045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t-PT" sz="14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153 GWh</a:t>
                      </a:r>
                      <a:endParaRPr lang="pt-PT" sz="1000" kern="1200" dirty="0">
                        <a:solidFill>
                          <a:schemeClr val="bg1">
                            <a:lumMod val="6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79696796"/>
                  </a:ext>
                </a:extLst>
              </a:tr>
            </a:tbl>
          </a:graphicData>
        </a:graphic>
      </p:graphicFrame>
      <p:graphicFrame>
        <p:nvGraphicFramePr>
          <p:cNvPr id="16" name="Chart 15">
            <a:extLst>
              <a:ext uri="{FF2B5EF4-FFF2-40B4-BE49-F238E27FC236}">
                <a16:creationId xmlns:a16="http://schemas.microsoft.com/office/drawing/2014/main" id="{23E69BE5-4649-47EC-BB91-393534E50F4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19241219"/>
              </p:ext>
            </p:extLst>
          </p:nvPr>
        </p:nvGraphicFramePr>
        <p:xfrm>
          <a:off x="3119718" y="4728840"/>
          <a:ext cx="2721314" cy="20214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7" name="Chart 16">
            <a:extLst>
              <a:ext uri="{FF2B5EF4-FFF2-40B4-BE49-F238E27FC236}">
                <a16:creationId xmlns:a16="http://schemas.microsoft.com/office/drawing/2014/main" id="{CC1FA087-A817-4D76-9BAF-55AB75C8F8E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10955218"/>
              </p:ext>
            </p:extLst>
          </p:nvPr>
        </p:nvGraphicFramePr>
        <p:xfrm>
          <a:off x="6197994" y="4692153"/>
          <a:ext cx="2721314" cy="20214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9" name="Chart 18">
            <a:extLst>
              <a:ext uri="{FF2B5EF4-FFF2-40B4-BE49-F238E27FC236}">
                <a16:creationId xmlns:a16="http://schemas.microsoft.com/office/drawing/2014/main" id="{4B83D5E0-194F-4ADD-B023-37809E261E5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70092943"/>
              </p:ext>
            </p:extLst>
          </p:nvPr>
        </p:nvGraphicFramePr>
        <p:xfrm>
          <a:off x="9276270" y="4692152"/>
          <a:ext cx="2721314" cy="20214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55979204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3">
            <a:extLst>
              <a:ext uri="{FF2B5EF4-FFF2-40B4-BE49-F238E27FC236}">
                <a16:creationId xmlns:a16="http://schemas.microsoft.com/office/drawing/2014/main" id="{4E33AA2F-E082-0649-B311-FE01906CE3E6}"/>
              </a:ext>
            </a:extLst>
          </p:cNvPr>
          <p:cNvSpPr txBox="1">
            <a:spLocks/>
          </p:cNvSpPr>
          <p:nvPr/>
        </p:nvSpPr>
        <p:spPr>
          <a:xfrm>
            <a:off x="2669854" y="2601598"/>
            <a:ext cx="6833042" cy="1058928"/>
          </a:xfrm>
          <a:prstGeom prst="rect">
            <a:avLst/>
          </a:prstGeom>
        </p:spPr>
        <p:txBody>
          <a:bodyPr vert="horz" wrap="square" lIns="0" tIns="6931" rIns="0" bIns="0" rtlCol="0">
            <a:spAutoFit/>
          </a:bodyPr>
          <a:lstStyle>
            <a:lvl1pPr>
              <a:defRPr sz="6852" b="1" i="0">
                <a:solidFill>
                  <a:srgbClr val="1E331B"/>
                </a:solidFill>
                <a:latin typeface="Gilroy Bold"/>
                <a:ea typeface="+mj-ea"/>
                <a:cs typeface="Gilroy Bold"/>
              </a:defRPr>
            </a:lvl1pPr>
          </a:lstStyle>
          <a:p>
            <a:pPr marL="7701" algn="ctr">
              <a:spcBef>
                <a:spcPts val="55"/>
              </a:spcBef>
            </a:pPr>
            <a:r>
              <a:rPr lang="en-GB" spc="-15" dirty="0">
                <a:ln>
                  <a:solidFill>
                    <a:srgbClr val="20321C"/>
                  </a:solidFill>
                </a:ln>
                <a:solidFill>
                  <a:srgbClr val="B2C6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GB" spc="55" dirty="0">
                <a:ln>
                  <a:solidFill>
                    <a:srgbClr val="20321C"/>
                  </a:solidFill>
                </a:ln>
                <a:solidFill>
                  <a:srgbClr val="B2C6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GB" spc="9" dirty="0">
                <a:ln>
                  <a:solidFill>
                    <a:srgbClr val="20321C"/>
                  </a:solidFill>
                </a:ln>
                <a:solidFill>
                  <a:srgbClr val="B2C6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GB" spc="-21" dirty="0">
                <a:ln>
                  <a:solidFill>
                    <a:srgbClr val="20321C"/>
                  </a:solidFill>
                </a:ln>
                <a:solidFill>
                  <a:srgbClr val="B2C6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spc="-248" dirty="0">
                <a:ln>
                  <a:solidFill>
                    <a:srgbClr val="20321C"/>
                  </a:solidFill>
                </a:ln>
                <a:solidFill>
                  <a:srgbClr val="B2C6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en-GB" spc="-61" dirty="0">
                <a:ln>
                  <a:solidFill>
                    <a:srgbClr val="20321C"/>
                  </a:solidFill>
                </a:ln>
                <a:solidFill>
                  <a:srgbClr val="B2C6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GB" spc="-52" dirty="0">
                <a:ln>
                  <a:solidFill>
                    <a:srgbClr val="20321C"/>
                  </a:solidFill>
                </a:ln>
                <a:solidFill>
                  <a:srgbClr val="B2C6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GB" dirty="0">
                <a:ln>
                  <a:solidFill>
                    <a:srgbClr val="20321C"/>
                  </a:solidFill>
                </a:ln>
                <a:solidFill>
                  <a:srgbClr val="B2C6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</a:p>
        </p:txBody>
      </p:sp>
      <p:sp>
        <p:nvSpPr>
          <p:cNvPr id="5" name="object 4">
            <a:extLst>
              <a:ext uri="{FF2B5EF4-FFF2-40B4-BE49-F238E27FC236}">
                <a16:creationId xmlns:a16="http://schemas.microsoft.com/office/drawing/2014/main" id="{D1D85771-8861-8447-83C0-9AA5C17FF715}"/>
              </a:ext>
            </a:extLst>
          </p:cNvPr>
          <p:cNvSpPr txBox="1"/>
          <p:nvPr/>
        </p:nvSpPr>
        <p:spPr>
          <a:xfrm>
            <a:off x="4009736" y="3575976"/>
            <a:ext cx="4172527" cy="508960"/>
          </a:xfrm>
          <a:prstGeom prst="rect">
            <a:avLst/>
          </a:prstGeom>
        </p:spPr>
        <p:txBody>
          <a:bodyPr vert="horz" wrap="square" lIns="0" tIns="9627" rIns="0" bIns="0" rtlCol="0">
            <a:spAutoFit/>
          </a:bodyPr>
          <a:lstStyle/>
          <a:p>
            <a:pPr marL="7701" algn="ctr">
              <a:spcBef>
                <a:spcPts val="76"/>
              </a:spcBef>
            </a:pPr>
            <a:r>
              <a:rPr sz="3244" b="1" dirty="0">
                <a:solidFill>
                  <a:srgbClr val="1E33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</a:t>
            </a:r>
            <a:r>
              <a:rPr sz="3244" b="1" spc="3" dirty="0">
                <a:solidFill>
                  <a:srgbClr val="1E33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3244" b="1" spc="-15" dirty="0">
                <a:solidFill>
                  <a:srgbClr val="1E33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endParaRPr sz="3244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952762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474759"/>
              </p:ext>
            </p:extLst>
          </p:nvPr>
        </p:nvGraphicFramePr>
        <p:xfrm>
          <a:off x="251761" y="5792692"/>
          <a:ext cx="8613606" cy="931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6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149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6797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16804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13800">
                <a:tc>
                  <a:txBody>
                    <a:bodyPr/>
                    <a:lstStyle/>
                    <a:p>
                      <a:pPr algn="l"/>
                      <a:r>
                        <a:rPr lang="pt-PT" sz="8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Aviso:</a:t>
                      </a:r>
                    </a:p>
                  </a:txBody>
                  <a:tcPr marL="0" marR="36002" marT="3600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800" b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reprodução ou comunicação, escrita ou verbal, ainda que parcial, deste documento, sem aprovação prévia da </a:t>
                      </a:r>
                      <a:r>
                        <a:rPr lang="pt-PT" sz="8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REN, SGPS</a:t>
                      </a:r>
                      <a:r>
                        <a:rPr lang="pt-PT" sz="800" b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É estritamente proibida e punida nos termos da lei. As informações contidas neste documento são propriedade da REN. Versões impressas deste documento podem não estar atualizadas e este documento assume </a:t>
                      </a:r>
                      <a:br>
                        <a:rPr lang="pt-PT" sz="800" b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pt-PT" sz="800" b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 estado de “Cópia não controlada”.</a:t>
                      </a:r>
                    </a:p>
                  </a:txBody>
                  <a:tcPr marL="0" marR="36002" marT="3600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pt-PT" sz="800" b="0" dirty="0">
                        <a:solidFill>
                          <a:schemeClr val="tx1"/>
                        </a:solidFill>
                        <a:latin typeface="Azo Sans Black"/>
                      </a:endParaRPr>
                    </a:p>
                  </a:txBody>
                  <a:tcPr marL="36002" marR="3600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PT" sz="800" b="0" dirty="0">
                        <a:solidFill>
                          <a:schemeClr val="tx1"/>
                        </a:solidFill>
                        <a:latin typeface="Azo Sans Black"/>
                      </a:endParaRPr>
                    </a:p>
                  </a:txBody>
                  <a:tcPr marL="36002" marR="3600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pt-PT" sz="1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3600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3600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3600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3600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1200">
                <a:tc>
                  <a:txBody>
                    <a:bodyPr/>
                    <a:lstStyle/>
                    <a:p>
                      <a:r>
                        <a:rPr lang="pt-PT" sz="8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Data:</a:t>
                      </a:r>
                    </a:p>
                  </a:txBody>
                  <a:tcPr marL="0" marR="36002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pt-PT" sz="800" b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20230118</a:t>
                      </a:r>
                    </a:p>
                  </a:txBody>
                  <a:tcPr marL="0" marR="36002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pt-PT" sz="8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Proprietário:</a:t>
                      </a:r>
                    </a:p>
                  </a:txBody>
                  <a:tcPr marL="0" marR="36002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pt-PT" sz="800" b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OGGS/DSG</a:t>
                      </a:r>
                    </a:p>
                  </a:txBody>
                  <a:tcPr marL="0" marR="36002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pt-PT" sz="1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3600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3600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3600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3600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1200">
                <a:tc>
                  <a:txBody>
                    <a:bodyPr/>
                    <a:lstStyle/>
                    <a:p>
                      <a:r>
                        <a:rPr lang="pt-PT" sz="8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Versão:</a:t>
                      </a:r>
                    </a:p>
                  </a:txBody>
                  <a:tcPr marL="0" marR="36002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pt-PT" sz="800" b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v1.0</a:t>
                      </a:r>
                    </a:p>
                  </a:txBody>
                  <a:tcPr marL="0" marR="36002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pt-PT" sz="8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Aprovado por:</a:t>
                      </a:r>
                    </a:p>
                  </a:txBody>
                  <a:tcPr marL="0" marR="36002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8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3600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pt-PT" sz="1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3600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3600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3600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3600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51200">
                <a:tc>
                  <a:txBody>
                    <a:bodyPr/>
                    <a:lstStyle/>
                    <a:p>
                      <a:r>
                        <a:rPr lang="pt-PT" sz="8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Classificação:</a:t>
                      </a:r>
                    </a:p>
                  </a:txBody>
                  <a:tcPr marL="0" marR="36002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pt-PT" sz="800" b="0" dirty="0">
                          <a:solidFill>
                            <a:srgbClr val="FFC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Restrito</a:t>
                      </a:r>
                      <a:endParaRPr lang="pt-PT" sz="8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3600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pt-PT" sz="8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Lista de distribuição:</a:t>
                      </a:r>
                    </a:p>
                  </a:txBody>
                  <a:tcPr marL="0" marR="3600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8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36002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858650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3">
            <a:extLst>
              <a:ext uri="{FF2B5EF4-FFF2-40B4-BE49-F238E27FC236}">
                <a16:creationId xmlns:a16="http://schemas.microsoft.com/office/drawing/2014/main" id="{54894FE4-188A-184B-8023-DA4135348E18}"/>
              </a:ext>
            </a:extLst>
          </p:cNvPr>
          <p:cNvSpPr txBox="1">
            <a:spLocks/>
          </p:cNvSpPr>
          <p:nvPr/>
        </p:nvSpPr>
        <p:spPr>
          <a:xfrm>
            <a:off x="1027593" y="3255828"/>
            <a:ext cx="1397973" cy="896246"/>
          </a:xfrm>
          <a:prstGeom prst="rect">
            <a:avLst/>
          </a:prstGeom>
        </p:spPr>
        <p:txBody>
          <a:bodyPr vert="horz" wrap="square" lIns="0" tIns="9627" rIns="0" bIns="0" rtlCol="0">
            <a:spAutoFit/>
          </a:bodyPr>
          <a:lstStyle>
            <a:lvl1pPr>
              <a:defRPr sz="6852" b="1" i="0">
                <a:solidFill>
                  <a:srgbClr val="1E331B"/>
                </a:solidFill>
                <a:latin typeface="Gilroy Bold"/>
                <a:ea typeface="+mj-ea"/>
                <a:cs typeface="Gilroy Bold"/>
              </a:defRPr>
            </a:lvl1pPr>
          </a:lstStyle>
          <a:p>
            <a:pPr marL="7701">
              <a:spcBef>
                <a:spcPts val="76"/>
              </a:spcBef>
            </a:pPr>
            <a:r>
              <a:rPr lang="en-PT" sz="5761" spc="-80" dirty="0">
                <a:solidFill>
                  <a:srgbClr val="B2C6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lang="en-PT" sz="5761" spc="-8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object 2">
            <a:extLst>
              <a:ext uri="{FF2B5EF4-FFF2-40B4-BE49-F238E27FC236}">
                <a16:creationId xmlns:a16="http://schemas.microsoft.com/office/drawing/2014/main" id="{6ACAAEED-D01B-6547-968C-2083B2266975}"/>
              </a:ext>
            </a:extLst>
          </p:cNvPr>
          <p:cNvSpPr txBox="1"/>
          <p:nvPr/>
        </p:nvSpPr>
        <p:spPr>
          <a:xfrm>
            <a:off x="1027593" y="4454887"/>
            <a:ext cx="4866442" cy="1139037"/>
          </a:xfrm>
          <a:prstGeom prst="rect">
            <a:avLst/>
          </a:prstGeom>
        </p:spPr>
        <p:txBody>
          <a:bodyPr vert="horz" wrap="square" lIns="0" tIns="108973" rIns="0" bIns="0" rtlCol="0">
            <a:spAutoFit/>
          </a:bodyPr>
          <a:lstStyle/>
          <a:p>
            <a:pPr marL="7701" marR="3081">
              <a:lnSpc>
                <a:spcPts val="4000"/>
              </a:lnSpc>
              <a:spcBef>
                <a:spcPts val="858"/>
              </a:spcBef>
            </a:pPr>
            <a:r>
              <a:rPr lang="pt-PT" sz="4500" b="1" spc="-36" dirty="0">
                <a:ln>
                  <a:solidFill>
                    <a:srgbClr val="20321C"/>
                  </a:solidFill>
                </a:ln>
                <a:noFill/>
                <a:latin typeface="Arial" panose="020B0604020202020204" pitchFamily="34" charset="0"/>
                <a:cs typeface="Arial" panose="020B0604020202020204" pitchFamily="34" charset="0"/>
              </a:rPr>
              <a:t>OPERAÇÃO DO SISTEMA</a:t>
            </a:r>
            <a:endParaRPr sz="3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27036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2">
            <a:extLst>
              <a:ext uri="{FF2B5EF4-FFF2-40B4-BE49-F238E27FC236}">
                <a16:creationId xmlns:a16="http://schemas.microsoft.com/office/drawing/2014/main" id="{995A25DE-45D2-2348-B44B-FE96E062EBBA}"/>
              </a:ext>
            </a:extLst>
          </p:cNvPr>
          <p:cNvSpPr txBox="1"/>
          <p:nvPr/>
        </p:nvSpPr>
        <p:spPr>
          <a:xfrm>
            <a:off x="6470173" y="1593466"/>
            <a:ext cx="1315289" cy="191630"/>
          </a:xfrm>
          <a:prstGeom prst="rect">
            <a:avLst/>
          </a:prstGeom>
        </p:spPr>
        <p:txBody>
          <a:bodyPr vert="horz" wrap="square" lIns="0" tIns="9627" rIns="0" bIns="0" rtlCol="0">
            <a:spAutoFit/>
          </a:bodyPr>
          <a:lstStyle/>
          <a:p>
            <a:pPr marL="7701">
              <a:spcBef>
                <a:spcPts val="76"/>
              </a:spcBef>
            </a:pPr>
            <a:r>
              <a:rPr sz="1182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Título</a:t>
            </a:r>
            <a:r>
              <a:rPr sz="1182" b="1" spc="24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82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</a:t>
            </a:r>
            <a:r>
              <a:rPr sz="1182" b="1" spc="24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82" b="1" spc="-6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Gráfico</a:t>
            </a:r>
            <a:endParaRPr sz="1182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object 2">
            <a:extLst>
              <a:ext uri="{FF2B5EF4-FFF2-40B4-BE49-F238E27FC236}">
                <a16:creationId xmlns:a16="http://schemas.microsoft.com/office/drawing/2014/main" id="{FEE9CD26-AB86-AA44-B602-01A2426DEC92}"/>
              </a:ext>
            </a:extLst>
          </p:cNvPr>
          <p:cNvSpPr txBox="1"/>
          <p:nvPr/>
        </p:nvSpPr>
        <p:spPr>
          <a:xfrm>
            <a:off x="730346" y="1593466"/>
            <a:ext cx="1312422" cy="191630"/>
          </a:xfrm>
          <a:prstGeom prst="rect">
            <a:avLst/>
          </a:prstGeom>
        </p:spPr>
        <p:txBody>
          <a:bodyPr vert="horz" wrap="square" lIns="0" tIns="9627" rIns="0" bIns="0" rtlCol="0">
            <a:spAutoFit/>
          </a:bodyPr>
          <a:lstStyle/>
          <a:p>
            <a:pPr marL="7701">
              <a:spcBef>
                <a:spcPts val="76"/>
              </a:spcBef>
            </a:pPr>
            <a:r>
              <a:rPr sz="1182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Título</a:t>
            </a:r>
            <a:r>
              <a:rPr sz="1182" b="1" spc="24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82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</a:t>
            </a:r>
            <a:r>
              <a:rPr sz="1182" b="1" spc="24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82" b="1" spc="-6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Gráfico</a:t>
            </a:r>
            <a:endParaRPr sz="1182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7" name="Chart 36">
            <a:extLst>
              <a:ext uri="{FF2B5EF4-FFF2-40B4-BE49-F238E27FC236}">
                <a16:creationId xmlns:a16="http://schemas.microsoft.com/office/drawing/2014/main" id="{EB12DA91-6669-3E46-ABE9-A520FA495F61}"/>
              </a:ext>
            </a:extLst>
          </p:cNvPr>
          <p:cNvGraphicFramePr/>
          <p:nvPr/>
        </p:nvGraphicFramePr>
        <p:xfrm>
          <a:off x="1637762" y="2286738"/>
          <a:ext cx="2760956" cy="26494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8" name="object 2">
            <a:extLst>
              <a:ext uri="{FF2B5EF4-FFF2-40B4-BE49-F238E27FC236}">
                <a16:creationId xmlns:a16="http://schemas.microsoft.com/office/drawing/2014/main" id="{B8CBCDE0-09AF-0E4A-8FD2-5DAE1B09A88D}"/>
              </a:ext>
            </a:extLst>
          </p:cNvPr>
          <p:cNvSpPr txBox="1">
            <a:spLocks/>
          </p:cNvSpPr>
          <p:nvPr/>
        </p:nvSpPr>
        <p:spPr>
          <a:xfrm>
            <a:off x="542426" y="156803"/>
            <a:ext cx="9394053" cy="394053"/>
          </a:xfrm>
          <a:prstGeom prst="rect">
            <a:avLst/>
          </a:prstGeom>
        </p:spPr>
        <p:txBody>
          <a:bodyPr vert="horz" wrap="square" lIns="0" tIns="9242" rIns="0" bIns="0" rtlCol="0">
            <a:spAutoFit/>
          </a:bodyPr>
          <a:lstStyle>
            <a:lvl1pPr>
              <a:defRPr sz="6852" b="1" i="0">
                <a:solidFill>
                  <a:srgbClr val="1E331B"/>
                </a:solidFill>
                <a:latin typeface="Gilroy Bold"/>
                <a:ea typeface="+mj-ea"/>
                <a:cs typeface="Gilroy Bold"/>
              </a:defRPr>
            </a:lvl1pPr>
          </a:lstStyle>
          <a:p>
            <a:pPr marL="7701">
              <a:spcBef>
                <a:spcPts val="73"/>
              </a:spcBef>
            </a:pPr>
            <a:r>
              <a:rPr lang="en-GB" sz="2500" spc="-24" dirty="0">
                <a:latin typeface="Arial" panose="020B0604020202020204" pitchFamily="34" charset="0"/>
                <a:cs typeface="Arial" panose="020B0604020202020204" pitchFamily="34" charset="0"/>
              </a:rPr>
              <a:t>BALANÇO GLOBAL</a:t>
            </a:r>
            <a:endParaRPr lang="en-GB" sz="2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object 3">
            <a:extLst>
              <a:ext uri="{FF2B5EF4-FFF2-40B4-BE49-F238E27FC236}">
                <a16:creationId xmlns:a16="http://schemas.microsoft.com/office/drawing/2014/main" id="{9ADA7544-B3E9-F944-937B-24E1D71F59AE}"/>
              </a:ext>
            </a:extLst>
          </p:cNvPr>
          <p:cNvSpPr txBox="1"/>
          <p:nvPr/>
        </p:nvSpPr>
        <p:spPr>
          <a:xfrm>
            <a:off x="542426" y="576379"/>
            <a:ext cx="9394053" cy="224386"/>
          </a:xfrm>
          <a:prstGeom prst="rect">
            <a:avLst/>
          </a:prstGeom>
        </p:spPr>
        <p:txBody>
          <a:bodyPr vert="horz" wrap="square" lIns="0" tIns="8856" rIns="0" bIns="0" rtlCol="0">
            <a:spAutoFit/>
          </a:bodyPr>
          <a:lstStyle/>
          <a:p>
            <a:pPr marL="7701">
              <a:spcBef>
                <a:spcPts val="69"/>
              </a:spcBef>
            </a:pPr>
            <a:r>
              <a:rPr lang="pt-PT" sz="1400" b="1" spc="-12" dirty="0">
                <a:solidFill>
                  <a:srgbClr val="1E33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2024 (janeiro – abril)</a:t>
            </a:r>
            <a:endParaRPr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1" name="Picture 2" descr="Portugal Map 3D Printing Model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676400"/>
            <a:ext cx="5862912" cy="3202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2" name="Table 41"/>
          <p:cNvGraphicFramePr>
            <a:graphicFrameLocks noGrp="1"/>
          </p:cNvGraphicFramePr>
          <p:nvPr/>
        </p:nvGraphicFramePr>
        <p:xfrm>
          <a:off x="6433154" y="3132471"/>
          <a:ext cx="3200401" cy="2040784"/>
        </p:xfrm>
        <a:graphic>
          <a:graphicData uri="http://schemas.openxmlformats.org/drawingml/2006/table">
            <a:tbl>
              <a:tblPr/>
              <a:tblGrid>
                <a:gridCol w="1219200">
                  <a:extLst>
                    <a:ext uri="{9D8B030D-6E8A-4147-A177-3AD203B41FA5}">
                      <a16:colId xmlns:a16="http://schemas.microsoft.com/office/drawing/2014/main" val="2045437544"/>
                    </a:ext>
                  </a:extLst>
                </a:gridCol>
                <a:gridCol w="1981201">
                  <a:extLst>
                    <a:ext uri="{9D8B030D-6E8A-4147-A177-3AD203B41FA5}">
                      <a16:colId xmlns:a16="http://schemas.microsoft.com/office/drawing/2014/main" val="4274196350"/>
                    </a:ext>
                  </a:extLst>
                </a:gridCol>
              </a:tblGrid>
              <a:tr h="252352">
                <a:tc>
                  <a:txBody>
                    <a:bodyPr/>
                    <a:lstStyle/>
                    <a:p>
                      <a:pPr algn="l" fontAlgn="ctr"/>
                      <a:endParaRPr lang="pt-PT" sz="1200" b="1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pt-PT" sz="1200" b="1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86935149"/>
                  </a:ext>
                </a:extLst>
              </a:tr>
              <a:tr h="252352">
                <a:tc>
                  <a:txBody>
                    <a:bodyPr/>
                    <a:lstStyle/>
                    <a:p>
                      <a:pPr algn="l" fontAlgn="ctr"/>
                      <a:endParaRPr lang="pt-PT" sz="1800" b="1" i="0" u="none" strike="noStrike" dirty="0">
                        <a:solidFill>
                          <a:srgbClr val="0F038A"/>
                        </a:solidFill>
                        <a:effectLst/>
                        <a:latin typeface="Noe Display" panose="020A0500090400000002"/>
                        <a:ea typeface="+mn-ea"/>
                        <a:cs typeface="+mn-cs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PT" sz="1800" b="1" i="0" u="none" strike="noStrike" dirty="0">
                          <a:solidFill>
                            <a:srgbClr val="0F038A"/>
                          </a:solidFill>
                          <a:effectLst/>
                          <a:latin typeface="Noe Display" panose="020A0500090400000002"/>
                          <a:ea typeface="+mn-ea"/>
                          <a:cs typeface="+mn-cs"/>
                        </a:rPr>
                        <a:t>Saídas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8396807"/>
                  </a:ext>
                </a:extLst>
              </a:tr>
              <a:tr h="252352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PT" sz="1200" b="1" dirty="0">
                          <a:latin typeface="Noe Display" panose="020A0500090400000002"/>
                        </a:rPr>
                        <a:t>Terminal de GNL</a:t>
                      </a:r>
                      <a:endParaRPr lang="pt-PT" sz="1200" b="0" i="0" u="none" strike="noStrike" dirty="0">
                        <a:effectLst/>
                        <a:latin typeface="Noe Display" panose="020A0500090400000002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PT" sz="1200" b="0" i="0" u="none" strike="noStrike" dirty="0">
                          <a:effectLst/>
                          <a:latin typeface="+mn-lt"/>
                        </a:rPr>
                        <a:t>Cargas</a:t>
                      </a:r>
                      <a:r>
                        <a:rPr lang="pt-PT" sz="1200" b="0" i="0" u="none" strike="noStrike" baseline="0" dirty="0">
                          <a:effectLst/>
                          <a:latin typeface="+mn-lt"/>
                        </a:rPr>
                        <a:t> Navios</a:t>
                      </a:r>
                      <a:endParaRPr lang="pt-PT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96093129"/>
                  </a:ext>
                </a:extLst>
              </a:tr>
              <a:tr h="252352">
                <a:tc vMerge="1">
                  <a:txBody>
                    <a:bodyPr/>
                    <a:lstStyle/>
                    <a:p>
                      <a:pPr algn="l" fontAlgn="ctr"/>
                      <a:endParaRPr lang="pt-PT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PT" sz="1200" b="0" i="0" u="none" strike="noStrike" dirty="0">
                          <a:effectLst/>
                          <a:latin typeface="+mn-lt"/>
                        </a:rPr>
                        <a:t>Camiões-cisterna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96562578"/>
                  </a:ext>
                </a:extLst>
              </a:tr>
              <a:tr h="252352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pt-PT" sz="1200" b="1" i="0" u="none" strike="noStrike" dirty="0">
                          <a:effectLst/>
                          <a:latin typeface="Noe Display" panose="020A0500090400000002"/>
                        </a:rPr>
                        <a:t>Rede de Transporte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PT" sz="1200" b="0" i="0" u="none" strike="noStrike" dirty="0">
                          <a:effectLst/>
                          <a:latin typeface="+mn-lt"/>
                        </a:rPr>
                        <a:t>Clientes Diretos - AP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9500586"/>
                  </a:ext>
                </a:extLst>
              </a:tr>
              <a:tr h="252352">
                <a:tc vMerge="1">
                  <a:txBody>
                    <a:bodyPr/>
                    <a:lstStyle/>
                    <a:p>
                      <a:pPr algn="ctr" fontAlgn="ctr"/>
                      <a:endParaRPr lang="pt-PT" sz="1200" b="1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PT" sz="1200" b="0" i="0" u="none" strike="noStrike" dirty="0">
                          <a:effectLst/>
                          <a:latin typeface="+mn-lt"/>
                        </a:rPr>
                        <a:t>Distribuição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67689834"/>
                  </a:ext>
                </a:extLst>
              </a:tr>
              <a:tr h="252352">
                <a:tc vMerge="1">
                  <a:txBody>
                    <a:bodyPr/>
                    <a:lstStyle/>
                    <a:p>
                      <a:pPr algn="ctr" fontAlgn="ctr"/>
                      <a:endParaRPr lang="pt-PT" sz="1200" b="1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PT" sz="1200" b="0" i="0" u="none" strike="noStrike" dirty="0">
                          <a:effectLst/>
                          <a:latin typeface="+mn-lt"/>
                        </a:rPr>
                        <a:t>Interligações - VIP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89459735"/>
                  </a:ext>
                </a:extLst>
              </a:tr>
              <a:tr h="252352">
                <a:tc>
                  <a:txBody>
                    <a:bodyPr/>
                    <a:lstStyle/>
                    <a:p>
                      <a:pPr algn="ctr" fontAlgn="ctr"/>
                      <a:endParaRPr lang="pt-PT" sz="1200" b="1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200" b="1" i="0" u="none" strike="noStrike" dirty="0">
                          <a:effectLst/>
                          <a:latin typeface="+mn-lt"/>
                        </a:rPr>
                        <a:t>Total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7885525"/>
                  </a:ext>
                </a:extLst>
              </a:tr>
            </a:tbl>
          </a:graphicData>
        </a:graphic>
      </p:graphicFrame>
      <p:graphicFrame>
        <p:nvGraphicFramePr>
          <p:cNvPr id="43" name="Table 42"/>
          <p:cNvGraphicFramePr>
            <a:graphicFrameLocks noGrp="1"/>
          </p:cNvGraphicFramePr>
          <p:nvPr/>
        </p:nvGraphicFramePr>
        <p:xfrm>
          <a:off x="7577525" y="1415084"/>
          <a:ext cx="2008855" cy="1283728"/>
        </p:xfrm>
        <a:graphic>
          <a:graphicData uri="http://schemas.openxmlformats.org/drawingml/2006/table">
            <a:tbl>
              <a:tblPr/>
              <a:tblGrid>
                <a:gridCol w="2008855">
                  <a:extLst>
                    <a:ext uri="{9D8B030D-6E8A-4147-A177-3AD203B41FA5}">
                      <a16:colId xmlns:a16="http://schemas.microsoft.com/office/drawing/2014/main" val="4274196350"/>
                    </a:ext>
                  </a:extLst>
                </a:gridCol>
              </a:tblGrid>
              <a:tr h="252352">
                <a:tc>
                  <a:txBody>
                    <a:bodyPr/>
                    <a:lstStyle/>
                    <a:p>
                      <a:pPr algn="l" fontAlgn="ctr"/>
                      <a:endParaRPr lang="pt-PT" sz="1200" b="1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86935149"/>
                  </a:ext>
                </a:extLst>
              </a:tr>
              <a:tr h="252352">
                <a:tc>
                  <a:txBody>
                    <a:bodyPr/>
                    <a:lstStyle/>
                    <a:p>
                      <a:pPr algn="l" fontAlgn="ctr"/>
                      <a:r>
                        <a:rPr lang="pt-PT" sz="1800" b="1" i="0" u="none" strike="noStrike" dirty="0">
                          <a:solidFill>
                            <a:srgbClr val="0F038A"/>
                          </a:solidFill>
                          <a:effectLst/>
                          <a:latin typeface="Noe Display" panose="020A0500090400000002"/>
                        </a:rPr>
                        <a:t>Entradas</a:t>
                      </a:r>
                      <a:endParaRPr lang="pt-PT" sz="1200" b="1" i="0" u="none" strike="noStrike" dirty="0">
                        <a:solidFill>
                          <a:srgbClr val="0F038A"/>
                        </a:solidFill>
                        <a:effectLst/>
                        <a:latin typeface="Noe Display" panose="020A0500090400000002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8396807"/>
                  </a:ext>
                </a:extLst>
              </a:tr>
              <a:tr h="252352">
                <a:tc>
                  <a:txBody>
                    <a:bodyPr/>
                    <a:lstStyle/>
                    <a:p>
                      <a:pPr algn="l" fontAlgn="ctr"/>
                      <a:r>
                        <a:rPr lang="pt-PT" sz="1200" b="0" i="0" u="none" strike="noStrike" dirty="0">
                          <a:effectLst/>
                          <a:latin typeface="+mn-lt"/>
                        </a:rPr>
                        <a:t>Descargas</a:t>
                      </a:r>
                      <a:r>
                        <a:rPr lang="pt-PT" sz="1200" b="0" i="0" u="none" strike="noStrike" baseline="0" dirty="0">
                          <a:effectLst/>
                          <a:latin typeface="+mn-lt"/>
                        </a:rPr>
                        <a:t> Navios</a:t>
                      </a:r>
                      <a:endParaRPr lang="pt-PT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96093129"/>
                  </a:ext>
                </a:extLst>
              </a:tr>
              <a:tr h="252352">
                <a:tc>
                  <a:txBody>
                    <a:bodyPr/>
                    <a:lstStyle/>
                    <a:p>
                      <a:pPr algn="l" fontAlgn="ctr"/>
                      <a:r>
                        <a:rPr lang="pt-PT" sz="1200" b="0" i="0" u="none" strike="noStrike" dirty="0">
                          <a:effectLst/>
                          <a:latin typeface="+mn-lt"/>
                        </a:rPr>
                        <a:t>Interligações - VIP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96562578"/>
                  </a:ext>
                </a:extLst>
              </a:tr>
              <a:tr h="252352"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200" b="1" i="0" u="none" strike="noStrike" dirty="0">
                          <a:effectLst/>
                          <a:latin typeface="+mn-lt"/>
                        </a:rPr>
                        <a:t>Total</a:t>
                      </a:r>
                      <a:endParaRPr lang="pt-PT" sz="1050" b="1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7885525"/>
                  </a:ext>
                </a:extLst>
              </a:tr>
            </a:tbl>
          </a:graphicData>
        </a:graphic>
      </p:graphicFrame>
      <p:grpSp>
        <p:nvGrpSpPr>
          <p:cNvPr id="44" name="Group 43"/>
          <p:cNvGrpSpPr/>
          <p:nvPr/>
        </p:nvGrpSpPr>
        <p:grpSpPr>
          <a:xfrm>
            <a:off x="2702087" y="1905000"/>
            <a:ext cx="1205648" cy="1905000"/>
            <a:chOff x="2702087" y="1905000"/>
            <a:chExt cx="1205648" cy="1905000"/>
          </a:xfrm>
        </p:grpSpPr>
        <p:sp>
          <p:nvSpPr>
            <p:cNvPr id="45" name="Freeform 44"/>
            <p:cNvSpPr/>
            <p:nvPr/>
          </p:nvSpPr>
          <p:spPr>
            <a:xfrm>
              <a:off x="2712720" y="1905000"/>
              <a:ext cx="845820" cy="1905000"/>
            </a:xfrm>
            <a:custGeom>
              <a:avLst/>
              <a:gdLst>
                <a:gd name="connsiteX0" fmla="*/ 0 w 845820"/>
                <a:gd name="connsiteY0" fmla="*/ 1905000 h 1905000"/>
                <a:gd name="connsiteX1" fmla="*/ 236220 w 845820"/>
                <a:gd name="connsiteY1" fmla="*/ 1623060 h 1905000"/>
                <a:gd name="connsiteX2" fmla="*/ 266700 w 845820"/>
                <a:gd name="connsiteY2" fmla="*/ 1478280 h 1905000"/>
                <a:gd name="connsiteX3" fmla="*/ 114300 w 845820"/>
                <a:gd name="connsiteY3" fmla="*/ 1485900 h 1905000"/>
                <a:gd name="connsiteX4" fmla="*/ 205740 w 845820"/>
                <a:gd name="connsiteY4" fmla="*/ 1219200 h 1905000"/>
                <a:gd name="connsiteX5" fmla="*/ 320040 w 845820"/>
                <a:gd name="connsiteY5" fmla="*/ 922020 h 1905000"/>
                <a:gd name="connsiteX6" fmla="*/ 647700 w 845820"/>
                <a:gd name="connsiteY6" fmla="*/ 655320 h 1905000"/>
                <a:gd name="connsiteX7" fmla="*/ 701040 w 845820"/>
                <a:gd name="connsiteY7" fmla="*/ 358140 h 1905000"/>
                <a:gd name="connsiteX8" fmla="*/ 845820 w 845820"/>
                <a:gd name="connsiteY8" fmla="*/ 0 h 1905000"/>
                <a:gd name="connsiteX9" fmla="*/ 845820 w 845820"/>
                <a:gd name="connsiteY9" fmla="*/ 0 h 1905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45820" h="1905000">
                  <a:moveTo>
                    <a:pt x="0" y="1905000"/>
                  </a:moveTo>
                  <a:cubicBezTo>
                    <a:pt x="95885" y="1799590"/>
                    <a:pt x="191770" y="1694180"/>
                    <a:pt x="236220" y="1623060"/>
                  </a:cubicBezTo>
                  <a:cubicBezTo>
                    <a:pt x="280670" y="1551940"/>
                    <a:pt x="287020" y="1501140"/>
                    <a:pt x="266700" y="1478280"/>
                  </a:cubicBezTo>
                  <a:cubicBezTo>
                    <a:pt x="246380" y="1455420"/>
                    <a:pt x="124460" y="1529080"/>
                    <a:pt x="114300" y="1485900"/>
                  </a:cubicBezTo>
                  <a:cubicBezTo>
                    <a:pt x="104140" y="1442720"/>
                    <a:pt x="171450" y="1313180"/>
                    <a:pt x="205740" y="1219200"/>
                  </a:cubicBezTo>
                  <a:cubicBezTo>
                    <a:pt x="240030" y="1125220"/>
                    <a:pt x="246380" y="1016000"/>
                    <a:pt x="320040" y="922020"/>
                  </a:cubicBezTo>
                  <a:cubicBezTo>
                    <a:pt x="393700" y="828040"/>
                    <a:pt x="584200" y="749300"/>
                    <a:pt x="647700" y="655320"/>
                  </a:cubicBezTo>
                  <a:cubicBezTo>
                    <a:pt x="711200" y="561340"/>
                    <a:pt x="668020" y="467360"/>
                    <a:pt x="701040" y="358140"/>
                  </a:cubicBezTo>
                  <a:cubicBezTo>
                    <a:pt x="734060" y="248920"/>
                    <a:pt x="845820" y="0"/>
                    <a:pt x="845820" y="0"/>
                  </a:cubicBezTo>
                  <a:lnTo>
                    <a:pt x="845820" y="0"/>
                  </a:lnTo>
                </a:path>
              </a:pathLst>
            </a:cu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>
                <a:solidFill>
                  <a:srgbClr val="FF0000"/>
                </a:solidFill>
              </a:endParaRPr>
            </a:p>
          </p:txBody>
        </p:sp>
        <p:sp>
          <p:nvSpPr>
            <p:cNvPr id="46" name="Freeform 45"/>
            <p:cNvSpPr/>
            <p:nvPr/>
          </p:nvSpPr>
          <p:spPr>
            <a:xfrm rot="20950537">
              <a:off x="2702087" y="3202172"/>
              <a:ext cx="195262" cy="57428"/>
            </a:xfrm>
            <a:custGeom>
              <a:avLst/>
              <a:gdLst>
                <a:gd name="connsiteX0" fmla="*/ 195262 w 195262"/>
                <a:gd name="connsiteY0" fmla="*/ 5040 h 57428"/>
                <a:gd name="connsiteX1" fmla="*/ 66675 w 195262"/>
                <a:gd name="connsiteY1" fmla="*/ 5040 h 57428"/>
                <a:gd name="connsiteX2" fmla="*/ 0 w 195262"/>
                <a:gd name="connsiteY2" fmla="*/ 57428 h 57428"/>
                <a:gd name="connsiteX3" fmla="*/ 0 w 195262"/>
                <a:gd name="connsiteY3" fmla="*/ 57428 h 57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5262" h="57428">
                  <a:moveTo>
                    <a:pt x="195262" y="5040"/>
                  </a:moveTo>
                  <a:cubicBezTo>
                    <a:pt x="147240" y="674"/>
                    <a:pt x="99219" y="-3691"/>
                    <a:pt x="66675" y="5040"/>
                  </a:cubicBezTo>
                  <a:cubicBezTo>
                    <a:pt x="34131" y="13771"/>
                    <a:pt x="0" y="57428"/>
                    <a:pt x="0" y="57428"/>
                  </a:cubicBezTo>
                  <a:lnTo>
                    <a:pt x="0" y="57428"/>
                  </a:lnTo>
                </a:path>
              </a:pathLst>
            </a:cu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3081338" y="2676525"/>
              <a:ext cx="747712" cy="676275"/>
            </a:xfrm>
            <a:custGeom>
              <a:avLst/>
              <a:gdLst>
                <a:gd name="connsiteX0" fmla="*/ 747712 w 747712"/>
                <a:gd name="connsiteY0" fmla="*/ 676275 h 676275"/>
                <a:gd name="connsiteX1" fmla="*/ 519112 w 747712"/>
                <a:gd name="connsiteY1" fmla="*/ 576263 h 676275"/>
                <a:gd name="connsiteX2" fmla="*/ 347662 w 747712"/>
                <a:gd name="connsiteY2" fmla="*/ 366713 h 676275"/>
                <a:gd name="connsiteX3" fmla="*/ 147637 w 747712"/>
                <a:gd name="connsiteY3" fmla="*/ 238125 h 676275"/>
                <a:gd name="connsiteX4" fmla="*/ 42862 w 747712"/>
                <a:gd name="connsiteY4" fmla="*/ 66675 h 676275"/>
                <a:gd name="connsiteX5" fmla="*/ 0 w 747712"/>
                <a:gd name="connsiteY5" fmla="*/ 0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47712" h="676275">
                  <a:moveTo>
                    <a:pt x="747712" y="676275"/>
                  </a:moveTo>
                  <a:cubicBezTo>
                    <a:pt x="666749" y="652066"/>
                    <a:pt x="585787" y="627857"/>
                    <a:pt x="519112" y="576263"/>
                  </a:cubicBezTo>
                  <a:cubicBezTo>
                    <a:pt x="452437" y="524669"/>
                    <a:pt x="409575" y="423069"/>
                    <a:pt x="347662" y="366713"/>
                  </a:cubicBezTo>
                  <a:cubicBezTo>
                    <a:pt x="285749" y="310357"/>
                    <a:pt x="198437" y="288131"/>
                    <a:pt x="147637" y="238125"/>
                  </a:cubicBezTo>
                  <a:cubicBezTo>
                    <a:pt x="96837" y="188119"/>
                    <a:pt x="67468" y="106362"/>
                    <a:pt x="42862" y="66675"/>
                  </a:cubicBezTo>
                  <a:cubicBezTo>
                    <a:pt x="18256" y="26988"/>
                    <a:pt x="9128" y="13494"/>
                    <a:pt x="0" y="0"/>
                  </a:cubicBezTo>
                </a:path>
              </a:pathLst>
            </a:cu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3328988" y="2493226"/>
              <a:ext cx="578747" cy="773849"/>
            </a:xfrm>
            <a:custGeom>
              <a:avLst/>
              <a:gdLst>
                <a:gd name="connsiteX0" fmla="*/ 0 w 578747"/>
                <a:gd name="connsiteY0" fmla="*/ 107099 h 773849"/>
                <a:gd name="connsiteX1" fmla="*/ 109537 w 578747"/>
                <a:gd name="connsiteY1" fmla="*/ 102337 h 773849"/>
                <a:gd name="connsiteX2" fmla="*/ 233362 w 578747"/>
                <a:gd name="connsiteY2" fmla="*/ 83287 h 773849"/>
                <a:gd name="connsiteX3" fmla="*/ 414337 w 578747"/>
                <a:gd name="connsiteY3" fmla="*/ 2324 h 773849"/>
                <a:gd name="connsiteX4" fmla="*/ 561975 w 578747"/>
                <a:gd name="connsiteY4" fmla="*/ 35662 h 773849"/>
                <a:gd name="connsiteX5" fmla="*/ 552450 w 578747"/>
                <a:gd name="connsiteY5" fmla="*/ 173774 h 773849"/>
                <a:gd name="connsiteX6" fmla="*/ 357187 w 578747"/>
                <a:gd name="connsiteY6" fmla="*/ 321412 h 773849"/>
                <a:gd name="connsiteX7" fmla="*/ 295275 w 578747"/>
                <a:gd name="connsiteY7" fmla="*/ 502387 h 773849"/>
                <a:gd name="connsiteX8" fmla="*/ 280987 w 578747"/>
                <a:gd name="connsiteY8" fmla="*/ 773849 h 773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8747" h="773849">
                  <a:moveTo>
                    <a:pt x="0" y="107099"/>
                  </a:moveTo>
                  <a:cubicBezTo>
                    <a:pt x="35322" y="106702"/>
                    <a:pt x="70644" y="106306"/>
                    <a:pt x="109537" y="102337"/>
                  </a:cubicBezTo>
                  <a:cubicBezTo>
                    <a:pt x="148430" y="98368"/>
                    <a:pt x="182562" y="99956"/>
                    <a:pt x="233362" y="83287"/>
                  </a:cubicBezTo>
                  <a:cubicBezTo>
                    <a:pt x="284162" y="66618"/>
                    <a:pt x="359568" y="10261"/>
                    <a:pt x="414337" y="2324"/>
                  </a:cubicBezTo>
                  <a:cubicBezTo>
                    <a:pt x="469106" y="-5613"/>
                    <a:pt x="538956" y="7087"/>
                    <a:pt x="561975" y="35662"/>
                  </a:cubicBezTo>
                  <a:cubicBezTo>
                    <a:pt x="584994" y="64237"/>
                    <a:pt x="586581" y="126149"/>
                    <a:pt x="552450" y="173774"/>
                  </a:cubicBezTo>
                  <a:cubicBezTo>
                    <a:pt x="518319" y="221399"/>
                    <a:pt x="400049" y="266643"/>
                    <a:pt x="357187" y="321412"/>
                  </a:cubicBezTo>
                  <a:cubicBezTo>
                    <a:pt x="314325" y="376181"/>
                    <a:pt x="307975" y="426981"/>
                    <a:pt x="295275" y="502387"/>
                  </a:cubicBezTo>
                  <a:cubicBezTo>
                    <a:pt x="282575" y="577793"/>
                    <a:pt x="281781" y="675821"/>
                    <a:pt x="280987" y="773849"/>
                  </a:cubicBezTo>
                </a:path>
              </a:pathLst>
            </a:cu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3328988" y="2283619"/>
              <a:ext cx="78581" cy="51408"/>
            </a:xfrm>
            <a:custGeom>
              <a:avLst/>
              <a:gdLst>
                <a:gd name="connsiteX0" fmla="*/ 97631 w 97631"/>
                <a:gd name="connsiteY0" fmla="*/ 0 h 38100"/>
                <a:gd name="connsiteX1" fmla="*/ 0 w 97631"/>
                <a:gd name="connsiteY1" fmla="*/ 3810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7631" h="38100">
                  <a:moveTo>
                    <a:pt x="97631" y="0"/>
                  </a:moveTo>
                  <a:lnTo>
                    <a:pt x="0" y="38100"/>
                  </a:lnTo>
                </a:path>
              </a:pathLst>
            </a:cu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</p:grpSp>
      <p:pic>
        <p:nvPicPr>
          <p:cNvPr id="50" name="Picture 70" descr="Resultado de imagem para natural gas icons industry design"/>
          <p:cNvPicPr>
            <a:picLocks noChangeAspect="1" noChangeArrowheads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bg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21" t="13292" r="35150" b="72610"/>
          <a:stretch/>
        </p:blipFill>
        <p:spPr bwMode="auto">
          <a:xfrm>
            <a:off x="9097406" y="1953433"/>
            <a:ext cx="488558" cy="206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1" name="Group 50"/>
          <p:cNvGrpSpPr/>
          <p:nvPr/>
        </p:nvGrpSpPr>
        <p:grpSpPr>
          <a:xfrm>
            <a:off x="176850" y="3679195"/>
            <a:ext cx="608127" cy="393272"/>
            <a:chOff x="1363063" y="3505200"/>
            <a:chExt cx="327059" cy="227473"/>
          </a:xfrm>
        </p:grpSpPr>
        <p:pic>
          <p:nvPicPr>
            <p:cNvPr id="52" name="Picture 77" descr="Resultado de imagem para lng terminal icon"/>
            <p:cNvPicPr>
              <a:picLocks noChangeAspect="1" noChangeArrowheads="1"/>
            </p:cNvPicPr>
            <p:nvPr/>
          </p:nvPicPr>
          <p:blipFill rotWithShape="1"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rgbClr val="0F038A">
                  <a:tint val="45000"/>
                  <a:satMod val="400000"/>
                </a:srgb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2334" t="69053" r="28767" b="17657"/>
            <a:stretch/>
          </p:blipFill>
          <p:spPr bwMode="auto">
            <a:xfrm>
              <a:off x="1363063" y="3505200"/>
              <a:ext cx="209309" cy="1928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3" name="Picture 77" descr="Resultado de imagem para lng terminal icon"/>
            <p:cNvPicPr>
              <a:picLocks noChangeAspect="1" noChangeArrowheads="1"/>
            </p:cNvPicPr>
            <p:nvPr/>
          </p:nvPicPr>
          <p:blipFill rotWithShape="1"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rgbClr val="0F038A">
                  <a:tint val="45000"/>
                  <a:satMod val="400000"/>
                </a:srgb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2334" t="69053" r="28767" b="17657"/>
            <a:stretch/>
          </p:blipFill>
          <p:spPr bwMode="auto">
            <a:xfrm>
              <a:off x="1465044" y="3559781"/>
              <a:ext cx="166167" cy="1530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4" name="Picture 77" descr="Resultado de imagem para lng terminal icon"/>
            <p:cNvPicPr>
              <a:picLocks noChangeAspect="1" noChangeArrowheads="1"/>
            </p:cNvPicPr>
            <p:nvPr/>
          </p:nvPicPr>
          <p:blipFill rotWithShape="1"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rgbClr val="0F038A">
                  <a:tint val="45000"/>
                  <a:satMod val="400000"/>
                </a:srgb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2334" t="69053" r="28767" b="17657"/>
            <a:stretch/>
          </p:blipFill>
          <p:spPr bwMode="auto">
            <a:xfrm>
              <a:off x="1523955" y="3579602"/>
              <a:ext cx="166167" cy="1530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5" name="Group 54"/>
          <p:cNvGrpSpPr/>
          <p:nvPr/>
        </p:nvGrpSpPr>
        <p:grpSpPr>
          <a:xfrm>
            <a:off x="876830" y="2073955"/>
            <a:ext cx="255473" cy="649446"/>
            <a:chOff x="2928225" y="2416784"/>
            <a:chExt cx="117349" cy="359131"/>
          </a:xfrm>
        </p:grpSpPr>
        <p:sp>
          <p:nvSpPr>
            <p:cNvPr id="56" name="Oval 55"/>
            <p:cNvSpPr/>
            <p:nvPr/>
          </p:nvSpPr>
          <p:spPr>
            <a:xfrm rot="16200000">
              <a:off x="2952907" y="2683247"/>
              <a:ext cx="139616" cy="45719"/>
            </a:xfrm>
            <a:prstGeom prst="ellipse">
              <a:avLst/>
            </a:prstGeom>
            <a:solidFill>
              <a:srgbClr val="002060"/>
            </a:solidFill>
            <a:ln w="635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cxnSp>
          <p:nvCxnSpPr>
            <p:cNvPr id="57" name="Straight Connector 56"/>
            <p:cNvCxnSpPr/>
            <p:nvPr/>
          </p:nvCxnSpPr>
          <p:spPr>
            <a:xfrm flipV="1">
              <a:off x="3022715" y="2549512"/>
              <a:ext cx="0" cy="107233"/>
            </a:xfrm>
            <a:prstGeom prst="line">
              <a:avLst/>
            </a:prstGeom>
            <a:ln>
              <a:solidFill>
                <a:srgbClr val="0F03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Oval 57"/>
            <p:cNvSpPr/>
            <p:nvPr/>
          </p:nvSpPr>
          <p:spPr>
            <a:xfrm rot="16200000">
              <a:off x="2914806" y="2683247"/>
              <a:ext cx="139616" cy="45719"/>
            </a:xfrm>
            <a:prstGeom prst="ellipse">
              <a:avLst/>
            </a:prstGeom>
            <a:solidFill>
              <a:srgbClr val="002060"/>
            </a:solidFill>
            <a:ln w="635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cxnSp>
          <p:nvCxnSpPr>
            <p:cNvPr id="59" name="Straight Connector 58"/>
            <p:cNvCxnSpPr/>
            <p:nvPr/>
          </p:nvCxnSpPr>
          <p:spPr>
            <a:xfrm flipH="1" flipV="1">
              <a:off x="2984613" y="2473312"/>
              <a:ext cx="1" cy="183434"/>
            </a:xfrm>
            <a:prstGeom prst="line">
              <a:avLst/>
            </a:prstGeom>
            <a:ln>
              <a:solidFill>
                <a:srgbClr val="0F03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Oval 59"/>
            <p:cNvSpPr/>
            <p:nvPr/>
          </p:nvSpPr>
          <p:spPr>
            <a:xfrm rot="16200000">
              <a:off x="2881277" y="2683247"/>
              <a:ext cx="139616" cy="45719"/>
            </a:xfrm>
            <a:prstGeom prst="ellipse">
              <a:avLst/>
            </a:prstGeom>
            <a:solidFill>
              <a:srgbClr val="002060"/>
            </a:solidFill>
            <a:ln w="635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cxnSp>
          <p:nvCxnSpPr>
            <p:cNvPr id="61" name="Straight Connector 60"/>
            <p:cNvCxnSpPr/>
            <p:nvPr/>
          </p:nvCxnSpPr>
          <p:spPr>
            <a:xfrm flipV="1">
              <a:off x="2951085" y="2549512"/>
              <a:ext cx="0" cy="107233"/>
            </a:xfrm>
            <a:prstGeom prst="line">
              <a:avLst/>
            </a:prstGeom>
            <a:ln>
              <a:solidFill>
                <a:srgbClr val="0F03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flipH="1">
              <a:off x="2930238" y="2549509"/>
              <a:ext cx="110939" cy="3"/>
            </a:xfrm>
            <a:prstGeom prst="line">
              <a:avLst/>
            </a:prstGeom>
            <a:ln>
              <a:solidFill>
                <a:srgbClr val="0F03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3" name="Picture 62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937099" y="2416784"/>
              <a:ext cx="93547" cy="91877"/>
            </a:xfrm>
            <a:prstGeom prst="rect">
              <a:avLst/>
            </a:prstGeom>
          </p:spPr>
        </p:pic>
      </p:grpSp>
      <p:sp>
        <p:nvSpPr>
          <p:cNvPr id="64" name="TextBox 63"/>
          <p:cNvSpPr txBox="1"/>
          <p:nvPr/>
        </p:nvSpPr>
        <p:spPr>
          <a:xfrm>
            <a:off x="1363388" y="1934146"/>
            <a:ext cx="12448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PT" sz="1200" b="1" dirty="0">
                <a:latin typeface="Noe Display" panose="020A0500090400000002"/>
              </a:rPr>
              <a:t>Armazenamento</a:t>
            </a:r>
          </a:p>
          <a:p>
            <a:pPr algn="ctr"/>
            <a:r>
              <a:rPr lang="pt-PT" sz="1200" b="1" dirty="0">
                <a:latin typeface="Noe Display" panose="020A0500090400000002"/>
              </a:rPr>
              <a:t>subterrâneo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1049716" y="3503407"/>
            <a:ext cx="12599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b="1" dirty="0">
                <a:latin typeface="Noe Display" panose="020A0500090400000002"/>
              </a:rPr>
              <a:t>Terminal de GNL</a:t>
            </a:r>
          </a:p>
        </p:txBody>
      </p:sp>
      <p:graphicFrame>
        <p:nvGraphicFramePr>
          <p:cNvPr id="66" name="Table 6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9784889"/>
              </p:ext>
            </p:extLst>
          </p:nvPr>
        </p:nvGraphicFramePr>
        <p:xfrm>
          <a:off x="9662578" y="1407019"/>
          <a:ext cx="973900" cy="1283728"/>
        </p:xfrm>
        <a:graphic>
          <a:graphicData uri="http://schemas.openxmlformats.org/drawingml/2006/table">
            <a:tbl>
              <a:tblPr/>
              <a:tblGrid>
                <a:gridCol w="973900">
                  <a:extLst>
                    <a:ext uri="{9D8B030D-6E8A-4147-A177-3AD203B41FA5}">
                      <a16:colId xmlns:a16="http://schemas.microsoft.com/office/drawing/2014/main" val="1365138911"/>
                    </a:ext>
                  </a:extLst>
                </a:gridCol>
              </a:tblGrid>
              <a:tr h="252352"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400" b="1" i="0" u="none" strike="noStrike" dirty="0">
                          <a:effectLst/>
                          <a:latin typeface="+mn-lt"/>
                        </a:rPr>
                        <a:t>Ac.</a:t>
                      </a:r>
                      <a:r>
                        <a:rPr lang="pt-PT" sz="1400" b="1" i="0" u="none" strike="noStrike" baseline="0" dirty="0">
                          <a:effectLst/>
                          <a:latin typeface="+mn-lt"/>
                        </a:rPr>
                        <a:t> anual</a:t>
                      </a:r>
                      <a:endParaRPr lang="pt-PT" sz="1400" b="1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6935149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r" fontAlgn="ctr"/>
                      <a:r>
                        <a:rPr lang="pt-PT" sz="1800" b="1" i="0" u="none" strike="noStrike" dirty="0">
                          <a:solidFill>
                            <a:schemeClr val="bg1"/>
                          </a:solidFill>
                          <a:effectLst/>
                          <a:latin typeface="Noe Display" panose="020A0500090400000002"/>
                          <a:ea typeface="+mn-ea"/>
                          <a:cs typeface="+mn-cs"/>
                        </a:rPr>
                        <a:t>Entradas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8396807"/>
                  </a:ext>
                </a:extLst>
              </a:tr>
              <a:tr h="252352">
                <a:tc>
                  <a:txBody>
                    <a:bodyPr/>
                    <a:lstStyle/>
                    <a:p>
                      <a:pPr algn="r" fontAlgn="ctr"/>
                      <a:r>
                        <a:rPr lang="pt-PT" sz="1200" b="0" i="0" u="none" strike="noStrike" dirty="0">
                          <a:effectLst/>
                          <a:latin typeface="+mn-lt"/>
                        </a:rPr>
                        <a:t>14 749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96093129"/>
                  </a:ext>
                </a:extLst>
              </a:tr>
              <a:tr h="252352">
                <a:tc>
                  <a:txBody>
                    <a:bodyPr/>
                    <a:lstStyle/>
                    <a:p>
                      <a:pPr algn="r" fontAlgn="ctr"/>
                      <a:r>
                        <a:rPr lang="pt-PT" sz="1200" b="0" i="0" u="none" strike="noStrike" dirty="0">
                          <a:effectLst/>
                          <a:latin typeface="+mn-lt"/>
                        </a:rPr>
                        <a:t>916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96562578"/>
                  </a:ext>
                </a:extLst>
              </a:tr>
              <a:tr h="252352">
                <a:tc>
                  <a:txBody>
                    <a:bodyPr/>
                    <a:lstStyle/>
                    <a:p>
                      <a:pPr marL="0" marR="0" lvl="0" indent="0" algn="r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200" b="1" i="0" u="none" strike="noStrike" dirty="0">
                          <a:effectLst/>
                          <a:latin typeface="+mn-lt"/>
                        </a:rPr>
                        <a:t>15 665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7885525"/>
                  </a:ext>
                </a:extLst>
              </a:tr>
            </a:tbl>
          </a:graphicData>
        </a:graphic>
      </p:graphicFrame>
      <p:sp>
        <p:nvSpPr>
          <p:cNvPr id="67" name="TextBox 66"/>
          <p:cNvSpPr txBox="1"/>
          <p:nvPr/>
        </p:nvSpPr>
        <p:spPr>
          <a:xfrm>
            <a:off x="4424104" y="2667000"/>
            <a:ext cx="1058303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PT" sz="1100" b="1" dirty="0">
                <a:latin typeface="Noe Display" panose="020A0500090400000002"/>
              </a:rPr>
              <a:t>VIP</a:t>
            </a:r>
          </a:p>
          <a:p>
            <a:pPr algn="ctr"/>
            <a:r>
              <a:rPr lang="pt-PT" sz="1100" dirty="0">
                <a:latin typeface="Noe Display" panose="020A0500090400000002"/>
              </a:rPr>
              <a:t>(interligações</a:t>
            </a:r>
          </a:p>
          <a:p>
            <a:pPr algn="ctr"/>
            <a:r>
              <a:rPr lang="pt-PT" sz="1100" dirty="0">
                <a:latin typeface="Noe Display" panose="020A0500090400000002"/>
              </a:rPr>
              <a:t>Internacionais)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3769564" y="3425140"/>
            <a:ext cx="9701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PT" sz="1000" dirty="0">
                <a:solidFill>
                  <a:srgbClr val="0F038A"/>
                </a:solidFill>
              </a:rPr>
              <a:t>Campo Maior /</a:t>
            </a:r>
          </a:p>
          <a:p>
            <a:pPr algn="ctr"/>
            <a:r>
              <a:rPr lang="pt-PT" sz="1000" dirty="0">
                <a:solidFill>
                  <a:srgbClr val="0F038A"/>
                </a:solidFill>
              </a:rPr>
              <a:t>Badajoz</a:t>
            </a:r>
          </a:p>
        </p:txBody>
      </p:sp>
      <p:sp>
        <p:nvSpPr>
          <p:cNvPr id="69" name="Arc 68"/>
          <p:cNvSpPr/>
          <p:nvPr/>
        </p:nvSpPr>
        <p:spPr>
          <a:xfrm>
            <a:off x="3256864" y="1742057"/>
            <a:ext cx="1708741" cy="1667557"/>
          </a:xfrm>
          <a:prstGeom prst="arc">
            <a:avLst>
              <a:gd name="adj1" fmla="val 14424465"/>
              <a:gd name="adj2" fmla="val 80225"/>
            </a:avLst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70" name="Arc 69"/>
          <p:cNvSpPr/>
          <p:nvPr/>
        </p:nvSpPr>
        <p:spPr>
          <a:xfrm flipV="1">
            <a:off x="3598481" y="2578113"/>
            <a:ext cx="1233278" cy="847163"/>
          </a:xfrm>
          <a:prstGeom prst="arc">
            <a:avLst>
              <a:gd name="adj1" fmla="val 14652254"/>
              <a:gd name="adj2" fmla="val 19598962"/>
            </a:avLst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71" name="TextBox 70"/>
          <p:cNvSpPr txBox="1"/>
          <p:nvPr/>
        </p:nvSpPr>
        <p:spPr>
          <a:xfrm>
            <a:off x="2919260" y="1458936"/>
            <a:ext cx="8194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PT" sz="1000" dirty="0">
                <a:solidFill>
                  <a:srgbClr val="0F038A"/>
                </a:solidFill>
              </a:rPr>
              <a:t>Valença do</a:t>
            </a:r>
          </a:p>
          <a:p>
            <a:pPr algn="ctr"/>
            <a:r>
              <a:rPr lang="pt-PT" sz="1000" dirty="0">
                <a:solidFill>
                  <a:srgbClr val="0F038A"/>
                </a:solidFill>
              </a:rPr>
              <a:t>Minho / </a:t>
            </a:r>
            <a:r>
              <a:rPr lang="pt-PT" sz="1000" dirty="0" err="1">
                <a:solidFill>
                  <a:srgbClr val="0F038A"/>
                </a:solidFill>
              </a:rPr>
              <a:t>Tuy</a:t>
            </a:r>
            <a:endParaRPr lang="pt-PT" sz="1000" dirty="0">
              <a:solidFill>
                <a:srgbClr val="0F038A"/>
              </a:solidFill>
            </a:endParaRPr>
          </a:p>
        </p:txBody>
      </p:sp>
      <p:pic>
        <p:nvPicPr>
          <p:cNvPr id="72" name="Picture 73" descr="Resultado de imagem para natural gas icons industry design"/>
          <p:cNvPicPr>
            <a:picLocks noChangeAspect="1" noChangeArrowheads="1"/>
          </p:cNvPicPr>
          <p:nvPr/>
        </p:nvPicPr>
        <p:blipFill rotWithShape="1"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bg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929" t="44085" r="37263" b="43782"/>
          <a:stretch/>
        </p:blipFill>
        <p:spPr bwMode="auto">
          <a:xfrm>
            <a:off x="9176687" y="2209086"/>
            <a:ext cx="398058" cy="233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3" name="Table 7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5874286"/>
              </p:ext>
            </p:extLst>
          </p:nvPr>
        </p:nvGraphicFramePr>
        <p:xfrm>
          <a:off x="9662578" y="3143355"/>
          <a:ext cx="973900" cy="2023592"/>
        </p:xfrm>
        <a:graphic>
          <a:graphicData uri="http://schemas.openxmlformats.org/drawingml/2006/table">
            <a:tbl>
              <a:tblPr/>
              <a:tblGrid>
                <a:gridCol w="973900">
                  <a:extLst>
                    <a:ext uri="{9D8B030D-6E8A-4147-A177-3AD203B41FA5}">
                      <a16:colId xmlns:a16="http://schemas.microsoft.com/office/drawing/2014/main" val="1365138911"/>
                    </a:ext>
                  </a:extLst>
                </a:gridCol>
              </a:tblGrid>
              <a:tr h="252949"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400" b="1" i="0" u="none" strike="noStrike" dirty="0">
                          <a:effectLst/>
                          <a:latin typeface="+mn-lt"/>
                        </a:rPr>
                        <a:t>Ac.</a:t>
                      </a:r>
                      <a:r>
                        <a:rPr lang="pt-PT" sz="1400" b="1" i="0" u="none" strike="noStrike" baseline="0" dirty="0">
                          <a:effectLst/>
                          <a:latin typeface="+mn-lt"/>
                        </a:rPr>
                        <a:t> anual</a:t>
                      </a:r>
                      <a:endParaRPr lang="pt-PT" sz="1400" b="1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6935149"/>
                  </a:ext>
                </a:extLst>
              </a:tr>
              <a:tr h="252949">
                <a:tc>
                  <a:txBody>
                    <a:bodyPr/>
                    <a:lstStyle/>
                    <a:p>
                      <a:pPr algn="r" fontAlgn="ctr"/>
                      <a:r>
                        <a:rPr lang="pt-P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Noe Display" panose="020A0500090400000002"/>
                          <a:ea typeface="+mn-ea"/>
                          <a:cs typeface="+mn-cs"/>
                        </a:rPr>
                        <a:t>Entradas</a:t>
                      </a:r>
                      <a:endParaRPr lang="pt-PT" sz="105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8396807"/>
                  </a:ext>
                </a:extLst>
              </a:tr>
              <a:tr h="252949">
                <a:tc>
                  <a:txBody>
                    <a:bodyPr/>
                    <a:lstStyle/>
                    <a:p>
                      <a:pPr marL="0" algn="r" fontAlgn="ctr"/>
                      <a:r>
                        <a:rPr lang="pt-PT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96093129"/>
                  </a:ext>
                </a:extLst>
              </a:tr>
              <a:tr h="252949">
                <a:tc>
                  <a:txBody>
                    <a:bodyPr/>
                    <a:lstStyle/>
                    <a:p>
                      <a:pPr marL="0" algn="r" fontAlgn="ctr"/>
                      <a:r>
                        <a:rPr lang="pt-PT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724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96562578"/>
                  </a:ext>
                </a:extLst>
              </a:tr>
              <a:tr h="252949">
                <a:tc>
                  <a:txBody>
                    <a:bodyPr/>
                    <a:lstStyle/>
                    <a:p>
                      <a:pPr marL="0" marR="0" lvl="0" indent="0" algn="r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6 290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10052519"/>
                  </a:ext>
                </a:extLst>
              </a:tr>
              <a:tr h="252949">
                <a:tc>
                  <a:txBody>
                    <a:bodyPr/>
                    <a:lstStyle/>
                    <a:p>
                      <a:pPr marL="0" marR="0" lvl="0" indent="0" algn="r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7 458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31022644"/>
                  </a:ext>
                </a:extLst>
              </a:tr>
              <a:tr h="252949">
                <a:tc>
                  <a:txBody>
                    <a:bodyPr/>
                    <a:lstStyle/>
                    <a:p>
                      <a:pPr marL="0" marR="0" lvl="0" indent="0" algn="r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2 153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9334506"/>
                  </a:ext>
                </a:extLst>
              </a:tr>
              <a:tr h="252949">
                <a:tc>
                  <a:txBody>
                    <a:bodyPr/>
                    <a:lstStyle/>
                    <a:p>
                      <a:pPr marL="0" marR="0" lvl="0" indent="0" algn="r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16 625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7885525"/>
                  </a:ext>
                </a:extLst>
              </a:tr>
            </a:tbl>
          </a:graphicData>
        </a:graphic>
      </p:graphicFrame>
      <p:sp>
        <p:nvSpPr>
          <p:cNvPr id="74" name="TextBox 73"/>
          <p:cNvSpPr txBox="1"/>
          <p:nvPr/>
        </p:nvSpPr>
        <p:spPr>
          <a:xfrm>
            <a:off x="2946305" y="3239470"/>
            <a:ext cx="82586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PT" sz="1100" b="1" dirty="0">
                <a:latin typeface="Noe Display" panose="020A0500090400000002"/>
              </a:rPr>
              <a:t>Rede de</a:t>
            </a:r>
          </a:p>
          <a:p>
            <a:pPr algn="ctr"/>
            <a:r>
              <a:rPr lang="pt-PT" sz="1100" b="1" dirty="0">
                <a:latin typeface="Noe Display" panose="020A0500090400000002"/>
              </a:rPr>
              <a:t>Transporte</a:t>
            </a:r>
          </a:p>
        </p:txBody>
      </p:sp>
      <p:pic>
        <p:nvPicPr>
          <p:cNvPr id="75" name="Picture 70" descr="Resultado de imagem para natural gas icons industry design"/>
          <p:cNvPicPr>
            <a:picLocks noChangeAspect="1" noChangeArrowheads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bg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21" t="13292" r="35150" b="72610"/>
          <a:stretch/>
        </p:blipFill>
        <p:spPr bwMode="auto">
          <a:xfrm>
            <a:off x="9109041" y="3665868"/>
            <a:ext cx="488558" cy="206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6" name="Picture 73" descr="Resultado de imagem para natural gas icons industry design"/>
          <p:cNvPicPr>
            <a:picLocks noChangeAspect="1" noChangeArrowheads="1"/>
          </p:cNvPicPr>
          <p:nvPr/>
        </p:nvPicPr>
        <p:blipFill rotWithShape="1"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bg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929" t="44085" r="37263" b="43782"/>
          <a:stretch/>
        </p:blipFill>
        <p:spPr bwMode="auto">
          <a:xfrm>
            <a:off x="9188322" y="4691702"/>
            <a:ext cx="398058" cy="233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7" name="Table 7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957622"/>
              </p:ext>
            </p:extLst>
          </p:nvPr>
        </p:nvGraphicFramePr>
        <p:xfrm>
          <a:off x="1256208" y="2364269"/>
          <a:ext cx="1459826" cy="427684"/>
        </p:xfrm>
        <a:graphic>
          <a:graphicData uri="http://schemas.openxmlformats.org/drawingml/2006/table">
            <a:tbl>
              <a:tblPr/>
              <a:tblGrid>
                <a:gridCol w="834252">
                  <a:extLst>
                    <a:ext uri="{9D8B030D-6E8A-4147-A177-3AD203B41FA5}">
                      <a16:colId xmlns:a16="http://schemas.microsoft.com/office/drawing/2014/main" val="4274196350"/>
                    </a:ext>
                  </a:extLst>
                </a:gridCol>
                <a:gridCol w="625574">
                  <a:extLst>
                    <a:ext uri="{9D8B030D-6E8A-4147-A177-3AD203B41FA5}">
                      <a16:colId xmlns:a16="http://schemas.microsoft.com/office/drawing/2014/main" val="1365138911"/>
                    </a:ext>
                  </a:extLst>
                </a:gridCol>
              </a:tblGrid>
              <a:tr h="213842">
                <a:tc>
                  <a:txBody>
                    <a:bodyPr/>
                    <a:lstStyle/>
                    <a:p>
                      <a:pPr algn="l" fontAlgn="ctr"/>
                      <a:r>
                        <a:rPr lang="pt-PT" sz="1200" b="0" i="0" u="none" strike="noStrike" dirty="0">
                          <a:effectLst/>
                          <a:latin typeface="+mn-lt"/>
                        </a:rPr>
                        <a:t>Injeção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1200" b="0" i="0" u="none" strike="noStrike" dirty="0">
                          <a:effectLst/>
                          <a:latin typeface="+mn-lt"/>
                        </a:rPr>
                        <a:t> 805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96562578"/>
                  </a:ext>
                </a:extLst>
              </a:tr>
              <a:tr h="213842">
                <a:tc>
                  <a:txBody>
                    <a:bodyPr/>
                    <a:lstStyle/>
                    <a:p>
                      <a:pPr algn="l" fontAlgn="ctr"/>
                      <a:r>
                        <a:rPr lang="pt-PT" sz="1200" b="0" i="0" u="none" strike="noStrike" dirty="0">
                          <a:effectLst/>
                          <a:latin typeface="+mn-lt"/>
                        </a:rPr>
                        <a:t>Extração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200" b="0" i="0" u="none" strike="noStrike" dirty="0">
                          <a:effectLst/>
                          <a:latin typeface="+mn-lt"/>
                        </a:rPr>
                        <a:t> 1 263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7885525"/>
                  </a:ext>
                </a:extLst>
              </a:tr>
            </a:tbl>
          </a:graphicData>
        </a:graphic>
      </p:graphicFrame>
      <p:sp>
        <p:nvSpPr>
          <p:cNvPr id="78" name="Oval 77"/>
          <p:cNvSpPr/>
          <p:nvPr/>
        </p:nvSpPr>
        <p:spPr>
          <a:xfrm>
            <a:off x="3096321" y="2648407"/>
            <a:ext cx="96716" cy="103253"/>
          </a:xfrm>
          <a:prstGeom prst="ellipse">
            <a:avLst/>
          </a:prstGeom>
          <a:solidFill>
            <a:srgbClr val="0F03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79" name="Oval 78"/>
          <p:cNvSpPr/>
          <p:nvPr/>
        </p:nvSpPr>
        <p:spPr>
          <a:xfrm>
            <a:off x="2672779" y="3746268"/>
            <a:ext cx="96716" cy="103253"/>
          </a:xfrm>
          <a:prstGeom prst="ellipse">
            <a:avLst/>
          </a:prstGeom>
          <a:solidFill>
            <a:srgbClr val="0F03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graphicFrame>
        <p:nvGraphicFramePr>
          <p:cNvPr id="80" name="Table 7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6100004"/>
              </p:ext>
            </p:extLst>
          </p:nvPr>
        </p:nvGraphicFramePr>
        <p:xfrm>
          <a:off x="889849" y="3927480"/>
          <a:ext cx="1718077" cy="213842"/>
        </p:xfrm>
        <a:graphic>
          <a:graphicData uri="http://schemas.openxmlformats.org/drawingml/2006/table">
            <a:tbl>
              <a:tblPr/>
              <a:tblGrid>
                <a:gridCol w="1123943">
                  <a:extLst>
                    <a:ext uri="{9D8B030D-6E8A-4147-A177-3AD203B41FA5}">
                      <a16:colId xmlns:a16="http://schemas.microsoft.com/office/drawing/2014/main" val="4274196350"/>
                    </a:ext>
                  </a:extLst>
                </a:gridCol>
                <a:gridCol w="594134">
                  <a:extLst>
                    <a:ext uri="{9D8B030D-6E8A-4147-A177-3AD203B41FA5}">
                      <a16:colId xmlns:a16="http://schemas.microsoft.com/office/drawing/2014/main" val="1365138911"/>
                    </a:ext>
                  </a:extLst>
                </a:gridCol>
              </a:tblGrid>
              <a:tr h="213842">
                <a:tc>
                  <a:txBody>
                    <a:bodyPr/>
                    <a:lstStyle/>
                    <a:p>
                      <a:pPr algn="l" fontAlgn="ctr"/>
                      <a:r>
                        <a:rPr lang="pt-PT" sz="1200" b="0" i="0" u="none" strike="noStrike" dirty="0">
                          <a:effectLst/>
                          <a:latin typeface="+mn-lt"/>
                        </a:rPr>
                        <a:t>Regaseificação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1200" b="0" i="0" u="none" strike="noStrike" baseline="0" dirty="0">
                          <a:effectLst/>
                          <a:latin typeface="+mn-lt"/>
                        </a:rPr>
                        <a:t>14 557</a:t>
                      </a:r>
                      <a:endParaRPr lang="pt-PT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96562578"/>
                  </a:ext>
                </a:extLst>
              </a:tr>
            </a:tbl>
          </a:graphicData>
        </a:graphic>
      </p:graphicFrame>
      <p:sp>
        <p:nvSpPr>
          <p:cNvPr id="81" name="Oval 80"/>
          <p:cNvSpPr/>
          <p:nvPr/>
        </p:nvSpPr>
        <p:spPr>
          <a:xfrm>
            <a:off x="4923668" y="2624900"/>
            <a:ext cx="96716" cy="103253"/>
          </a:xfrm>
          <a:prstGeom prst="ellipse">
            <a:avLst/>
          </a:prstGeom>
          <a:solidFill>
            <a:srgbClr val="0F03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82" name="TextBox 81"/>
          <p:cNvSpPr txBox="1"/>
          <p:nvPr/>
        </p:nvSpPr>
        <p:spPr>
          <a:xfrm>
            <a:off x="911405" y="2797188"/>
            <a:ext cx="908036" cy="27699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pt-PT" sz="1200" dirty="0"/>
              <a:t> - 465</a:t>
            </a:r>
          </a:p>
        </p:txBody>
      </p:sp>
      <p:sp>
        <p:nvSpPr>
          <p:cNvPr id="83" name="Isosceles Triangle 82"/>
          <p:cNvSpPr/>
          <p:nvPr/>
        </p:nvSpPr>
        <p:spPr>
          <a:xfrm flipH="1">
            <a:off x="756628" y="2870392"/>
            <a:ext cx="124582" cy="103156"/>
          </a:xfrm>
          <a:prstGeom prst="triangl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84" name="TextBox 83"/>
          <p:cNvSpPr txBox="1"/>
          <p:nvPr/>
        </p:nvSpPr>
        <p:spPr>
          <a:xfrm>
            <a:off x="974226" y="4237975"/>
            <a:ext cx="477124" cy="27699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pt-PT" sz="1200" dirty="0"/>
              <a:t>-  532</a:t>
            </a:r>
          </a:p>
        </p:txBody>
      </p:sp>
      <p:graphicFrame>
        <p:nvGraphicFramePr>
          <p:cNvPr id="85" name="Table 8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2333830"/>
              </p:ext>
            </p:extLst>
          </p:nvPr>
        </p:nvGraphicFramePr>
        <p:xfrm>
          <a:off x="2011791" y="4782842"/>
          <a:ext cx="2120893" cy="213842"/>
        </p:xfrm>
        <a:graphic>
          <a:graphicData uri="http://schemas.openxmlformats.org/drawingml/2006/table">
            <a:tbl>
              <a:tblPr/>
              <a:tblGrid>
                <a:gridCol w="1645811">
                  <a:extLst>
                    <a:ext uri="{9D8B030D-6E8A-4147-A177-3AD203B41FA5}">
                      <a16:colId xmlns:a16="http://schemas.microsoft.com/office/drawing/2014/main" val="4274196350"/>
                    </a:ext>
                  </a:extLst>
                </a:gridCol>
                <a:gridCol w="475082">
                  <a:extLst>
                    <a:ext uri="{9D8B030D-6E8A-4147-A177-3AD203B41FA5}">
                      <a16:colId xmlns:a16="http://schemas.microsoft.com/office/drawing/2014/main" val="1365138911"/>
                    </a:ext>
                  </a:extLst>
                </a:gridCol>
              </a:tblGrid>
              <a:tr h="213842">
                <a:tc>
                  <a:txBody>
                    <a:bodyPr/>
                    <a:lstStyle/>
                    <a:p>
                      <a:pPr algn="l" fontAlgn="ctr"/>
                      <a:r>
                        <a:rPr lang="pt-PT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Perdas e autoconsumos: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+4</a:t>
                      </a:r>
                      <a:endParaRPr lang="pt-PT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6562578"/>
                  </a:ext>
                </a:extLst>
              </a:tr>
            </a:tbl>
          </a:graphicData>
        </a:graphic>
      </p:graphicFrame>
      <p:sp>
        <p:nvSpPr>
          <p:cNvPr id="86" name="Oval 85"/>
          <p:cNvSpPr/>
          <p:nvPr/>
        </p:nvSpPr>
        <p:spPr>
          <a:xfrm>
            <a:off x="3510182" y="1864072"/>
            <a:ext cx="96716" cy="103253"/>
          </a:xfrm>
          <a:prstGeom prst="ellipse">
            <a:avLst/>
          </a:prstGeom>
          <a:solidFill>
            <a:schemeClr val="bg1"/>
          </a:solidFill>
          <a:ln>
            <a:solidFill>
              <a:srgbClr val="0F03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87" name="Oval 86"/>
          <p:cNvSpPr/>
          <p:nvPr/>
        </p:nvSpPr>
        <p:spPr>
          <a:xfrm>
            <a:off x="3789402" y="3311256"/>
            <a:ext cx="96716" cy="103253"/>
          </a:xfrm>
          <a:prstGeom prst="ellipse">
            <a:avLst/>
          </a:prstGeom>
          <a:solidFill>
            <a:schemeClr val="bg1"/>
          </a:solidFill>
          <a:ln>
            <a:solidFill>
              <a:srgbClr val="0F03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90" name="Picture 89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8210" y="4405333"/>
            <a:ext cx="223367" cy="258100"/>
          </a:xfrm>
          <a:prstGeom prst="rect">
            <a:avLst/>
          </a:prstGeom>
        </p:spPr>
      </p:pic>
      <p:pic>
        <p:nvPicPr>
          <p:cNvPr id="91" name="Picture 90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2175" y="4180240"/>
            <a:ext cx="182054" cy="203230"/>
          </a:xfrm>
          <a:prstGeom prst="rect">
            <a:avLst/>
          </a:prstGeom>
        </p:spPr>
      </p:pic>
      <p:pic>
        <p:nvPicPr>
          <p:cNvPr id="92" name="Picture 91"/>
          <p:cNvPicPr>
            <a:picLocks noChangeAspect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biLevel thresh="50000"/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contrast="-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155845" y="3938940"/>
            <a:ext cx="372738" cy="174182"/>
          </a:xfrm>
          <a:prstGeom prst="rect">
            <a:avLst/>
          </a:prstGeom>
        </p:spPr>
      </p:pic>
      <p:pic>
        <p:nvPicPr>
          <p:cNvPr id="93" name="Picture 2" descr="http://www.qca.org.au/getmedia/9797c109-b7bb-4baa-8371-ff8f51ca37e8/final-report-component-of-energy-supply-chain-750px_1.png.aspx"/>
          <p:cNvPicPr>
            <a:picLocks noChangeAspect="1" noChangeArrowheads="1"/>
          </p:cNvPicPr>
          <p:nvPr/>
        </p:nvPicPr>
        <p:blipFill rotWithShape="1"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tx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894" r="82016" b="46871"/>
          <a:stretch/>
        </p:blipFill>
        <p:spPr bwMode="auto">
          <a:xfrm>
            <a:off x="9344230" y="4158893"/>
            <a:ext cx="293256" cy="212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4" name="TextBox 93"/>
          <p:cNvSpPr txBox="1"/>
          <p:nvPr/>
        </p:nvSpPr>
        <p:spPr>
          <a:xfrm>
            <a:off x="180447" y="1067843"/>
            <a:ext cx="5911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200" dirty="0"/>
              <a:t>[</a:t>
            </a:r>
            <a:r>
              <a:rPr lang="pt-PT" sz="1200" dirty="0" err="1"/>
              <a:t>GWh</a:t>
            </a:r>
            <a:r>
              <a:rPr lang="pt-PT" sz="1200" dirty="0"/>
              <a:t>]</a:t>
            </a:r>
          </a:p>
        </p:txBody>
      </p:sp>
      <p:sp>
        <p:nvSpPr>
          <p:cNvPr id="95" name="Isosceles Triangle 94"/>
          <p:cNvSpPr/>
          <p:nvPr/>
        </p:nvSpPr>
        <p:spPr>
          <a:xfrm flipH="1">
            <a:off x="797361" y="4306284"/>
            <a:ext cx="124582" cy="103156"/>
          </a:xfrm>
          <a:prstGeom prst="triangl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96" name="Oval 95"/>
          <p:cNvSpPr/>
          <p:nvPr/>
        </p:nvSpPr>
        <p:spPr>
          <a:xfrm>
            <a:off x="10558405" y="2573009"/>
            <a:ext cx="566554" cy="559462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rgbClr val="0F03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pt-PT" sz="1050" b="1" i="1" dirty="0">
                <a:solidFill>
                  <a:srgbClr val="0F038A"/>
                </a:solidFill>
              </a:rPr>
              <a:t>-8%</a:t>
            </a:r>
          </a:p>
        </p:txBody>
      </p:sp>
      <p:sp>
        <p:nvSpPr>
          <p:cNvPr id="97" name="Oval 96"/>
          <p:cNvSpPr/>
          <p:nvPr/>
        </p:nvSpPr>
        <p:spPr>
          <a:xfrm>
            <a:off x="10558405" y="5065421"/>
            <a:ext cx="566554" cy="566165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rgbClr val="0F03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pt-PT" sz="1050" b="1" i="1" dirty="0">
                <a:solidFill>
                  <a:srgbClr val="0F038A"/>
                </a:solidFill>
              </a:rPr>
              <a:t>-9%</a:t>
            </a:r>
          </a:p>
        </p:txBody>
      </p:sp>
    </p:spTree>
    <p:extLst>
      <p:ext uri="{BB962C8B-B14F-4D97-AF65-F5344CB8AC3E}">
        <p14:creationId xmlns:p14="http://schemas.microsoft.com/office/powerpoint/2010/main" val="19313735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object 2">
            <a:extLst>
              <a:ext uri="{FF2B5EF4-FFF2-40B4-BE49-F238E27FC236}">
                <a16:creationId xmlns:a16="http://schemas.microsoft.com/office/drawing/2014/main" id="{B8CBCDE0-09AF-0E4A-8FD2-5DAE1B09A88D}"/>
              </a:ext>
            </a:extLst>
          </p:cNvPr>
          <p:cNvSpPr txBox="1">
            <a:spLocks/>
          </p:cNvSpPr>
          <p:nvPr/>
        </p:nvSpPr>
        <p:spPr>
          <a:xfrm>
            <a:off x="542426" y="156803"/>
            <a:ext cx="9394053" cy="394053"/>
          </a:xfrm>
          <a:prstGeom prst="rect">
            <a:avLst/>
          </a:prstGeom>
        </p:spPr>
        <p:txBody>
          <a:bodyPr vert="horz" wrap="square" lIns="0" tIns="9242" rIns="0" bIns="0" rtlCol="0">
            <a:spAutoFit/>
          </a:bodyPr>
          <a:lstStyle>
            <a:lvl1pPr>
              <a:defRPr sz="6852" b="1" i="0">
                <a:solidFill>
                  <a:srgbClr val="1E331B"/>
                </a:solidFill>
                <a:latin typeface="Gilroy Bold"/>
                <a:ea typeface="+mj-ea"/>
                <a:cs typeface="Gilroy Bold"/>
              </a:defRPr>
            </a:lvl1pPr>
          </a:lstStyle>
          <a:p>
            <a:pPr marL="7701">
              <a:spcBef>
                <a:spcPts val="73"/>
              </a:spcBef>
            </a:pPr>
            <a:r>
              <a:rPr lang="en-GB" sz="2500" spc="-24" dirty="0">
                <a:latin typeface="Arial" panose="020B0604020202020204" pitchFamily="34" charset="0"/>
                <a:cs typeface="Arial" panose="020B0604020202020204" pitchFamily="34" charset="0"/>
              </a:rPr>
              <a:t>REDE DE TRANSPORTE</a:t>
            </a:r>
            <a:endParaRPr lang="en-GB" sz="2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object 3">
            <a:extLst>
              <a:ext uri="{FF2B5EF4-FFF2-40B4-BE49-F238E27FC236}">
                <a16:creationId xmlns:a16="http://schemas.microsoft.com/office/drawing/2014/main" id="{9ADA7544-B3E9-F944-937B-24E1D71F59AE}"/>
              </a:ext>
            </a:extLst>
          </p:cNvPr>
          <p:cNvSpPr txBox="1"/>
          <p:nvPr/>
        </p:nvSpPr>
        <p:spPr>
          <a:xfrm>
            <a:off x="542426" y="576379"/>
            <a:ext cx="9394053" cy="224386"/>
          </a:xfrm>
          <a:prstGeom prst="rect">
            <a:avLst/>
          </a:prstGeom>
        </p:spPr>
        <p:txBody>
          <a:bodyPr vert="horz" wrap="square" lIns="0" tIns="8856" rIns="0" bIns="0" rtlCol="0">
            <a:spAutoFit/>
          </a:bodyPr>
          <a:lstStyle/>
          <a:p>
            <a:pPr marL="7701">
              <a:spcBef>
                <a:spcPts val="69"/>
              </a:spcBef>
            </a:pPr>
            <a:r>
              <a:rPr lang="pt-PT" sz="1400" b="1" spc="-12" dirty="0">
                <a:solidFill>
                  <a:srgbClr val="1E33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Balanço mensal e anual</a:t>
            </a:r>
            <a:endParaRPr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9468744" y="3724782"/>
            <a:ext cx="17026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400" b="1" dirty="0"/>
              <a:t>acumulado anual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9468744" y="1177963"/>
            <a:ext cx="17026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400" b="1" dirty="0"/>
              <a:t>acumulado anual</a:t>
            </a:r>
          </a:p>
        </p:txBody>
      </p:sp>
      <p:sp>
        <p:nvSpPr>
          <p:cNvPr id="109" name="TextBox 108"/>
          <p:cNvSpPr txBox="1"/>
          <p:nvPr/>
        </p:nvSpPr>
        <p:spPr>
          <a:xfrm>
            <a:off x="3436598" y="1177963"/>
            <a:ext cx="10405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400" b="1" dirty="0"/>
              <a:t>março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6336056" y="1177963"/>
            <a:ext cx="10581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400" b="1" dirty="0"/>
              <a:t>abril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436598" y="3742197"/>
            <a:ext cx="10405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400" b="1" dirty="0"/>
              <a:t>março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336056" y="3742197"/>
            <a:ext cx="10581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400" b="1" dirty="0"/>
              <a:t>abril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A1C4F56-1D22-445E-90A4-600E998821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658" y="1485740"/>
            <a:ext cx="11216705" cy="1724023"/>
          </a:xfrm>
          <a:prstGeom prst="rect">
            <a:avLst/>
          </a:prstGeom>
        </p:spPr>
      </p:pic>
      <p:sp>
        <p:nvSpPr>
          <p:cNvPr id="105" name="Oval 104"/>
          <p:cNvSpPr/>
          <p:nvPr/>
        </p:nvSpPr>
        <p:spPr>
          <a:xfrm>
            <a:off x="11024959" y="2825441"/>
            <a:ext cx="514404" cy="547534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rgbClr val="0F03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pt-PT" sz="1050" b="1" i="1" dirty="0">
                <a:solidFill>
                  <a:schemeClr val="tx1"/>
                </a:solidFill>
              </a:rPr>
              <a:t>-5 %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62D9C23-E550-4F47-8F23-0C2D584E4B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2658" y="4049974"/>
            <a:ext cx="11216698" cy="1724022"/>
          </a:xfrm>
          <a:prstGeom prst="rect">
            <a:avLst/>
          </a:prstGeom>
        </p:spPr>
      </p:pic>
      <p:sp>
        <p:nvSpPr>
          <p:cNvPr id="107" name="Oval 106"/>
          <p:cNvSpPr/>
          <p:nvPr/>
        </p:nvSpPr>
        <p:spPr>
          <a:xfrm>
            <a:off x="11150135" y="5411409"/>
            <a:ext cx="520918" cy="537256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rgbClr val="0F03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pt-PT" sz="1050" b="1" i="1" dirty="0">
                <a:solidFill>
                  <a:schemeClr val="tx1"/>
                </a:solidFill>
              </a:rPr>
              <a:t>-5 %</a:t>
            </a:r>
          </a:p>
        </p:txBody>
      </p:sp>
    </p:spTree>
    <p:extLst>
      <p:ext uri="{BB962C8B-B14F-4D97-AF65-F5344CB8AC3E}">
        <p14:creationId xmlns:p14="http://schemas.microsoft.com/office/powerpoint/2010/main" val="30476311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object 2">
            <a:extLst>
              <a:ext uri="{FF2B5EF4-FFF2-40B4-BE49-F238E27FC236}">
                <a16:creationId xmlns:a16="http://schemas.microsoft.com/office/drawing/2014/main" id="{B8CBCDE0-09AF-0E4A-8FD2-5DAE1B09A88D}"/>
              </a:ext>
            </a:extLst>
          </p:cNvPr>
          <p:cNvSpPr txBox="1">
            <a:spLocks/>
          </p:cNvSpPr>
          <p:nvPr/>
        </p:nvSpPr>
        <p:spPr>
          <a:xfrm>
            <a:off x="542426" y="156803"/>
            <a:ext cx="9394053" cy="394053"/>
          </a:xfrm>
          <a:prstGeom prst="rect">
            <a:avLst/>
          </a:prstGeom>
        </p:spPr>
        <p:txBody>
          <a:bodyPr vert="horz" wrap="square" lIns="0" tIns="9242" rIns="0" bIns="0" rtlCol="0">
            <a:spAutoFit/>
          </a:bodyPr>
          <a:lstStyle>
            <a:lvl1pPr>
              <a:defRPr sz="6852" b="1" i="0">
                <a:solidFill>
                  <a:srgbClr val="1E331B"/>
                </a:solidFill>
                <a:latin typeface="Gilroy Bold"/>
                <a:ea typeface="+mj-ea"/>
                <a:cs typeface="Gilroy Bold"/>
              </a:defRPr>
            </a:lvl1pPr>
          </a:lstStyle>
          <a:p>
            <a:pPr marL="7701">
              <a:spcBef>
                <a:spcPts val="73"/>
              </a:spcBef>
            </a:pPr>
            <a:r>
              <a:rPr lang="en-GB" sz="2500" spc="-24" dirty="0" err="1">
                <a:latin typeface="Arial" panose="020B0604020202020204" pitchFamily="34" charset="0"/>
                <a:cs typeface="Arial" panose="020B0604020202020204" pitchFamily="34" charset="0"/>
              </a:rPr>
              <a:t>Interligação</a:t>
            </a:r>
            <a:r>
              <a:rPr lang="en-GB" sz="2500" spc="-24" dirty="0">
                <a:latin typeface="Arial" panose="020B0604020202020204" pitchFamily="34" charset="0"/>
                <a:cs typeface="Arial" panose="020B0604020202020204" pitchFamily="34" charset="0"/>
              </a:rPr>
              <a:t> VIP </a:t>
            </a:r>
            <a:r>
              <a:rPr lang="en-GB" sz="2500" spc="-24" dirty="0" err="1">
                <a:latin typeface="Arial" panose="020B0604020202020204" pitchFamily="34" charset="0"/>
                <a:cs typeface="Arial" panose="020B0604020202020204" pitchFamily="34" charset="0"/>
              </a:rPr>
              <a:t>Ibérico</a:t>
            </a:r>
            <a:endParaRPr lang="en-GB" sz="2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object 3">
            <a:extLst>
              <a:ext uri="{FF2B5EF4-FFF2-40B4-BE49-F238E27FC236}">
                <a16:creationId xmlns:a16="http://schemas.microsoft.com/office/drawing/2014/main" id="{9ADA7544-B3E9-F944-937B-24E1D71F59AE}"/>
              </a:ext>
            </a:extLst>
          </p:cNvPr>
          <p:cNvSpPr txBox="1"/>
          <p:nvPr/>
        </p:nvSpPr>
        <p:spPr>
          <a:xfrm>
            <a:off x="542426" y="576379"/>
            <a:ext cx="9394053" cy="224386"/>
          </a:xfrm>
          <a:prstGeom prst="rect">
            <a:avLst/>
          </a:prstGeom>
        </p:spPr>
        <p:txBody>
          <a:bodyPr vert="horz" wrap="square" lIns="0" tIns="8856" rIns="0" bIns="0" rtlCol="0">
            <a:spAutoFit/>
          </a:bodyPr>
          <a:lstStyle/>
          <a:p>
            <a:pPr marL="7701">
              <a:spcBef>
                <a:spcPts val="69"/>
              </a:spcBef>
            </a:pPr>
            <a:r>
              <a:rPr lang="pt-PT" sz="1400" b="1" spc="-12" dirty="0">
                <a:solidFill>
                  <a:srgbClr val="1E33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Balanço mensal e anual [GWh]</a:t>
            </a:r>
            <a:endParaRPr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7676652"/>
              </p:ext>
            </p:extLst>
          </p:nvPr>
        </p:nvGraphicFramePr>
        <p:xfrm>
          <a:off x="7175932" y="4132252"/>
          <a:ext cx="4402530" cy="1253082"/>
        </p:xfrm>
        <a:graphic>
          <a:graphicData uri="http://schemas.openxmlformats.org/drawingml/2006/table">
            <a:tbl>
              <a:tblPr/>
              <a:tblGrid>
                <a:gridCol w="931304">
                  <a:extLst>
                    <a:ext uri="{9D8B030D-6E8A-4147-A177-3AD203B41FA5}">
                      <a16:colId xmlns:a16="http://schemas.microsoft.com/office/drawing/2014/main" val="4274196350"/>
                    </a:ext>
                  </a:extLst>
                </a:gridCol>
                <a:gridCol w="698350">
                  <a:extLst>
                    <a:ext uri="{9D8B030D-6E8A-4147-A177-3AD203B41FA5}">
                      <a16:colId xmlns:a16="http://schemas.microsoft.com/office/drawing/2014/main" val="1365138911"/>
                    </a:ext>
                  </a:extLst>
                </a:gridCol>
                <a:gridCol w="651860">
                  <a:extLst>
                    <a:ext uri="{9D8B030D-6E8A-4147-A177-3AD203B41FA5}">
                      <a16:colId xmlns:a16="http://schemas.microsoft.com/office/drawing/2014/main" val="3071296546"/>
                    </a:ext>
                  </a:extLst>
                </a:gridCol>
                <a:gridCol w="651860">
                  <a:extLst>
                    <a:ext uri="{9D8B030D-6E8A-4147-A177-3AD203B41FA5}">
                      <a16:colId xmlns:a16="http://schemas.microsoft.com/office/drawing/2014/main" val="1478018216"/>
                    </a:ext>
                  </a:extLst>
                </a:gridCol>
                <a:gridCol w="651860">
                  <a:extLst>
                    <a:ext uri="{9D8B030D-6E8A-4147-A177-3AD203B41FA5}">
                      <a16:colId xmlns:a16="http://schemas.microsoft.com/office/drawing/2014/main" val="70055566"/>
                    </a:ext>
                  </a:extLst>
                </a:gridCol>
                <a:gridCol w="817296">
                  <a:extLst>
                    <a:ext uri="{9D8B030D-6E8A-4147-A177-3AD203B41FA5}">
                      <a16:colId xmlns:a16="http://schemas.microsoft.com/office/drawing/2014/main" val="1339271637"/>
                    </a:ext>
                  </a:extLst>
                </a:gridCol>
              </a:tblGrid>
              <a:tr h="202859">
                <a:tc>
                  <a:txBody>
                    <a:bodyPr/>
                    <a:lstStyle/>
                    <a:p>
                      <a:pPr algn="l" fontAlgn="ctr"/>
                      <a:endParaRPr lang="pt-PT" sz="1200" b="1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 dirty="0">
                          <a:effectLst/>
                          <a:latin typeface="+mn-lt"/>
                        </a:rPr>
                        <a:t>2024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pt-PT" sz="105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 dirty="0">
                          <a:effectLst/>
                          <a:latin typeface="+mn-lt"/>
                        </a:rPr>
                        <a:t>2023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pt-PT" sz="105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050" b="1" i="0" u="none" strike="noStrike" dirty="0">
                          <a:effectLst/>
                          <a:latin typeface="+mn-lt"/>
                        </a:rPr>
                        <a:t>Δ (%)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6935149"/>
                  </a:ext>
                </a:extLst>
              </a:tr>
              <a:tr h="219625">
                <a:tc>
                  <a:txBody>
                    <a:bodyPr/>
                    <a:lstStyle/>
                    <a:p>
                      <a:pPr algn="l" fontAlgn="ctr"/>
                      <a:r>
                        <a:rPr lang="pt-PT" sz="1200" b="1" i="0" u="none" strike="noStrike" dirty="0">
                          <a:effectLst/>
                          <a:latin typeface="+mn-lt"/>
                        </a:rPr>
                        <a:t>Entradas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pt-PT" sz="105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% CTM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% CTM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05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8396807"/>
                  </a:ext>
                </a:extLst>
              </a:tr>
              <a:tr h="276919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 dirty="0">
                          <a:effectLst/>
                          <a:latin typeface="+mn-lt"/>
                        </a:rPr>
                        <a:t>Contratação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2 345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14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3 869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22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-39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96562578"/>
                  </a:ext>
                </a:extLst>
              </a:tr>
              <a:tr h="257820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 dirty="0">
                          <a:effectLst/>
                          <a:latin typeface="+mn-lt"/>
                        </a:rPr>
                        <a:t>Utilização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1 921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11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3 024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17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-36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15607422"/>
                  </a:ext>
                </a:extLst>
              </a:tr>
              <a:tr h="295859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 dirty="0">
                          <a:effectLst/>
                          <a:latin typeface="+mn-lt"/>
                        </a:rPr>
                        <a:t>Físico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913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1 769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10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  -48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7885525"/>
                  </a:ext>
                </a:extLst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6194139"/>
              </p:ext>
            </p:extLst>
          </p:nvPr>
        </p:nvGraphicFramePr>
        <p:xfrm>
          <a:off x="7175932" y="5507344"/>
          <a:ext cx="4402530" cy="1231796"/>
        </p:xfrm>
        <a:graphic>
          <a:graphicData uri="http://schemas.openxmlformats.org/drawingml/2006/table">
            <a:tbl>
              <a:tblPr/>
              <a:tblGrid>
                <a:gridCol w="931304">
                  <a:extLst>
                    <a:ext uri="{9D8B030D-6E8A-4147-A177-3AD203B41FA5}">
                      <a16:colId xmlns:a16="http://schemas.microsoft.com/office/drawing/2014/main" val="4274196350"/>
                    </a:ext>
                  </a:extLst>
                </a:gridCol>
                <a:gridCol w="698350">
                  <a:extLst>
                    <a:ext uri="{9D8B030D-6E8A-4147-A177-3AD203B41FA5}">
                      <a16:colId xmlns:a16="http://schemas.microsoft.com/office/drawing/2014/main" val="1365138911"/>
                    </a:ext>
                  </a:extLst>
                </a:gridCol>
                <a:gridCol w="651860">
                  <a:extLst>
                    <a:ext uri="{9D8B030D-6E8A-4147-A177-3AD203B41FA5}">
                      <a16:colId xmlns:a16="http://schemas.microsoft.com/office/drawing/2014/main" val="3071296546"/>
                    </a:ext>
                  </a:extLst>
                </a:gridCol>
                <a:gridCol w="651860">
                  <a:extLst>
                    <a:ext uri="{9D8B030D-6E8A-4147-A177-3AD203B41FA5}">
                      <a16:colId xmlns:a16="http://schemas.microsoft.com/office/drawing/2014/main" val="1478018216"/>
                    </a:ext>
                  </a:extLst>
                </a:gridCol>
                <a:gridCol w="651860">
                  <a:extLst>
                    <a:ext uri="{9D8B030D-6E8A-4147-A177-3AD203B41FA5}">
                      <a16:colId xmlns:a16="http://schemas.microsoft.com/office/drawing/2014/main" val="70055566"/>
                    </a:ext>
                  </a:extLst>
                </a:gridCol>
                <a:gridCol w="817296">
                  <a:extLst>
                    <a:ext uri="{9D8B030D-6E8A-4147-A177-3AD203B41FA5}">
                      <a16:colId xmlns:a16="http://schemas.microsoft.com/office/drawing/2014/main" val="1339271637"/>
                    </a:ext>
                  </a:extLst>
                </a:gridCol>
              </a:tblGrid>
              <a:tr h="307949">
                <a:tc>
                  <a:txBody>
                    <a:bodyPr/>
                    <a:lstStyle/>
                    <a:p>
                      <a:pPr algn="l" fontAlgn="ctr"/>
                      <a:r>
                        <a:rPr lang="pt-PT" sz="1200" b="1" i="0" u="none" strike="noStrike" dirty="0">
                          <a:effectLst/>
                          <a:latin typeface="+mn-lt"/>
                        </a:rPr>
                        <a:t>Saídas</a:t>
                      </a:r>
                      <a:endParaRPr lang="pt-PT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pt-PT" sz="105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% CTM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% CTM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05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48396807"/>
                  </a:ext>
                </a:extLst>
              </a:tr>
              <a:tr h="307949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 dirty="0">
                          <a:effectLst/>
                          <a:latin typeface="+mn-lt"/>
                        </a:rPr>
                        <a:t>Contratação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3 168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33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3 262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34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-3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96562578"/>
                  </a:ext>
                </a:extLst>
              </a:tr>
              <a:tr h="307949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050" b="0" i="0" u="none" strike="noStrike" dirty="0">
                          <a:effectLst/>
                          <a:latin typeface="+mn-lt"/>
                        </a:rPr>
                        <a:t>Utilização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3 136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33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3 187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33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-6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3186197"/>
                  </a:ext>
                </a:extLst>
              </a:tr>
              <a:tr h="307949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 dirty="0">
                          <a:effectLst/>
                          <a:latin typeface="+mn-lt"/>
                        </a:rPr>
                        <a:t>Físico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2 153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22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1 905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20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+13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7885525"/>
                  </a:ext>
                </a:extLst>
              </a:tr>
            </a:tbl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1170388" y="4043675"/>
            <a:ext cx="14654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PT" sz="1400" b="1" dirty="0"/>
              <a:t>acumulado anual</a:t>
            </a:r>
          </a:p>
        </p:txBody>
      </p:sp>
      <p:sp>
        <p:nvSpPr>
          <p:cNvPr id="21" name="Rectangle 20"/>
          <p:cNvSpPr/>
          <p:nvPr/>
        </p:nvSpPr>
        <p:spPr>
          <a:xfrm>
            <a:off x="5828116" y="2031796"/>
            <a:ext cx="228600" cy="45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2" name="Rectangle 21"/>
          <p:cNvSpPr/>
          <p:nvPr/>
        </p:nvSpPr>
        <p:spPr>
          <a:xfrm>
            <a:off x="1170388" y="4419325"/>
            <a:ext cx="152400" cy="45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grpSp>
        <p:nvGrpSpPr>
          <p:cNvPr id="26" name="Group 25"/>
          <p:cNvGrpSpPr/>
          <p:nvPr/>
        </p:nvGrpSpPr>
        <p:grpSpPr>
          <a:xfrm>
            <a:off x="6829068" y="4595763"/>
            <a:ext cx="196970" cy="1803986"/>
            <a:chOff x="3964759" y="5357751"/>
            <a:chExt cx="96181" cy="519975"/>
          </a:xfrm>
        </p:grpSpPr>
        <p:sp>
          <p:nvSpPr>
            <p:cNvPr id="30" name="TextBox 29"/>
            <p:cNvSpPr txBox="1"/>
            <p:nvPr/>
          </p:nvSpPr>
          <p:spPr>
            <a:xfrm>
              <a:off x="3964759" y="5679446"/>
              <a:ext cx="54617" cy="149045"/>
            </a:xfrm>
            <a:prstGeom prst="rect">
              <a:avLst/>
            </a:prstGeom>
            <a:solidFill>
              <a:schemeClr val="bg1"/>
            </a:solidFill>
          </p:spPr>
          <p:txBody>
            <a:bodyPr vert="vert270" wrap="none" lIns="0" tIns="0" rIns="0" bIns="0" rtlCol="0">
              <a:spAutoFit/>
            </a:bodyPr>
            <a:lstStyle/>
            <a:p>
              <a:r>
                <a:rPr lang="pt-PT" sz="1000" dirty="0">
                  <a:solidFill>
                    <a:srgbClr val="0F038A"/>
                  </a:solidFill>
                </a:rPr>
                <a:t>saída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964759" y="5357751"/>
              <a:ext cx="54617" cy="227583"/>
            </a:xfrm>
            <a:prstGeom prst="rect">
              <a:avLst/>
            </a:prstGeom>
            <a:solidFill>
              <a:schemeClr val="bg1"/>
            </a:solidFill>
          </p:spPr>
          <p:txBody>
            <a:bodyPr vert="vert270" wrap="none" lIns="0" tIns="0" rIns="0" bIns="0" rtlCol="0">
              <a:spAutoFit/>
            </a:bodyPr>
            <a:lstStyle/>
            <a:p>
              <a:r>
                <a:rPr lang="pt-PT" sz="1000" dirty="0">
                  <a:solidFill>
                    <a:srgbClr val="0F038A"/>
                  </a:solidFill>
                </a:rPr>
                <a:t>entrada</a:t>
              </a:r>
            </a:p>
          </p:txBody>
        </p:sp>
        <p:cxnSp>
          <p:nvCxnSpPr>
            <p:cNvPr id="28" name="Straight Arrow Connector 27"/>
            <p:cNvCxnSpPr/>
            <p:nvPr/>
          </p:nvCxnSpPr>
          <p:spPr>
            <a:xfrm>
              <a:off x="4060940" y="5660205"/>
              <a:ext cx="0" cy="217521"/>
            </a:xfrm>
            <a:prstGeom prst="straightConnector1">
              <a:avLst/>
            </a:prstGeom>
            <a:ln w="19050">
              <a:solidFill>
                <a:srgbClr val="0F038A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 flipV="1">
              <a:off x="4060940" y="5366484"/>
              <a:ext cx="0" cy="228903"/>
            </a:xfrm>
            <a:prstGeom prst="straightConnector1">
              <a:avLst/>
            </a:prstGeom>
            <a:ln w="19050">
              <a:solidFill>
                <a:srgbClr val="0F038A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TextBox 34"/>
          <p:cNvSpPr txBox="1"/>
          <p:nvPr/>
        </p:nvSpPr>
        <p:spPr>
          <a:xfrm>
            <a:off x="4354491" y="4042328"/>
            <a:ext cx="14471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PT" sz="1400" b="1" dirty="0"/>
              <a:t>Valores máximos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922359" y="4442801"/>
            <a:ext cx="3029370" cy="20467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300" dirty="0"/>
              <a:t>(ES-&gt;PT)</a:t>
            </a:r>
          </a:p>
          <a:p>
            <a:endParaRPr lang="pt-PT" sz="500" dirty="0">
              <a:highlight>
                <a:srgbClr val="FFFF00"/>
              </a:highlight>
            </a:endParaRPr>
          </a:p>
          <a:p>
            <a:pPr marL="285750" indent="-196850">
              <a:buFont typeface="Wingdings" panose="05000000000000000000" pitchFamily="2" charset="2"/>
              <a:buChar char="§"/>
            </a:pPr>
            <a:r>
              <a:rPr lang="pt-PT" sz="1300" dirty="0"/>
              <a:t>Contratação: 90 GWh (63% CDFC);</a:t>
            </a:r>
          </a:p>
          <a:p>
            <a:pPr marL="285750" indent="-196850">
              <a:buFont typeface="Wingdings" panose="05000000000000000000" pitchFamily="2" charset="2"/>
              <a:buChar char="§"/>
            </a:pPr>
            <a:r>
              <a:rPr lang="pt-PT" sz="1300" dirty="0"/>
              <a:t>Utilização : 84 GWh (58% CDFC)</a:t>
            </a:r>
          </a:p>
          <a:p>
            <a:pPr marL="285750" indent="-196850">
              <a:buFont typeface="Wingdings" panose="05000000000000000000" pitchFamily="2" charset="2"/>
              <a:buChar char="§"/>
            </a:pPr>
            <a:r>
              <a:rPr lang="pt-PT" sz="1300" dirty="0"/>
              <a:t>Físico: 76,2 GWh (53% CDFC)</a:t>
            </a:r>
          </a:p>
          <a:p>
            <a:endParaRPr lang="pt-PT" sz="1300" dirty="0">
              <a:highlight>
                <a:srgbClr val="FFFF00"/>
              </a:highlight>
            </a:endParaRPr>
          </a:p>
          <a:p>
            <a:r>
              <a:rPr lang="pt-PT" sz="1300" dirty="0"/>
              <a:t>(PT-&gt;ES)</a:t>
            </a:r>
          </a:p>
          <a:p>
            <a:endParaRPr lang="pt-PT" sz="500" dirty="0"/>
          </a:p>
          <a:p>
            <a:pPr marL="285750" indent="-196850">
              <a:buFont typeface="Wingdings" panose="05000000000000000000" pitchFamily="2" charset="2"/>
              <a:buChar char="§"/>
            </a:pPr>
            <a:r>
              <a:rPr lang="pt-PT" sz="1300" dirty="0"/>
              <a:t>Contratação: 72 GWh (89% CDFC)</a:t>
            </a:r>
          </a:p>
          <a:p>
            <a:pPr marL="285750" indent="-196850">
              <a:buFont typeface="Wingdings" panose="05000000000000000000" pitchFamily="2" charset="2"/>
              <a:buChar char="§"/>
            </a:pPr>
            <a:r>
              <a:rPr lang="pt-PT" sz="1300" dirty="0"/>
              <a:t>Utilização: 71 GWh (89% CDFC)</a:t>
            </a:r>
          </a:p>
          <a:p>
            <a:pPr marL="285750" indent="-196850">
              <a:buFont typeface="Wingdings" panose="05000000000000000000" pitchFamily="2" charset="2"/>
              <a:buChar char="§"/>
            </a:pPr>
            <a:r>
              <a:rPr lang="pt-PT" sz="1300" dirty="0"/>
              <a:t>Físico máximo: 56 GWh (70% CDFC)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384179" y="1108503"/>
            <a:ext cx="10405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400" b="1" dirty="0"/>
              <a:t>março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9014776" y="1108503"/>
            <a:ext cx="10581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400" b="1" dirty="0"/>
              <a:t>abril</a:t>
            </a:r>
          </a:p>
        </p:txBody>
      </p:sp>
      <p:graphicFrame>
        <p:nvGraphicFramePr>
          <p:cNvPr id="23" name="Gráfico 11">
            <a:extLst>
              <a:ext uri="{FF2B5EF4-FFF2-40B4-BE49-F238E27FC236}">
                <a16:creationId xmlns:a16="http://schemas.microsoft.com/office/drawing/2014/main" id="{00000000-0008-0000-26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1859859"/>
              </p:ext>
            </p:extLst>
          </p:nvPr>
        </p:nvGraphicFramePr>
        <p:xfrm>
          <a:off x="9855" y="1222763"/>
          <a:ext cx="6145571" cy="25696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5" name="Gráfico 11">
            <a:extLst>
              <a:ext uri="{FF2B5EF4-FFF2-40B4-BE49-F238E27FC236}">
                <a16:creationId xmlns:a16="http://schemas.microsoft.com/office/drawing/2014/main" id="{00000000-0008-0000-2600-000003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27660356"/>
              </p:ext>
            </p:extLst>
          </p:nvPr>
        </p:nvGraphicFramePr>
        <p:xfrm>
          <a:off x="6056716" y="1167503"/>
          <a:ext cx="6213696" cy="27398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6" name="Gráfico 4">
            <a:extLst>
              <a:ext uri="{FF2B5EF4-FFF2-40B4-BE49-F238E27FC236}">
                <a16:creationId xmlns:a16="http://schemas.microsoft.com/office/drawing/2014/main" id="{00000000-0008-0000-2600-000006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14592636"/>
              </p:ext>
            </p:extLst>
          </p:nvPr>
        </p:nvGraphicFramePr>
        <p:xfrm>
          <a:off x="-7296" y="4343014"/>
          <a:ext cx="3665062" cy="21465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0288125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object 2">
            <a:extLst>
              <a:ext uri="{FF2B5EF4-FFF2-40B4-BE49-F238E27FC236}">
                <a16:creationId xmlns:a16="http://schemas.microsoft.com/office/drawing/2014/main" id="{B8CBCDE0-09AF-0E4A-8FD2-5DAE1B09A88D}"/>
              </a:ext>
            </a:extLst>
          </p:cNvPr>
          <p:cNvSpPr txBox="1">
            <a:spLocks/>
          </p:cNvSpPr>
          <p:nvPr/>
        </p:nvSpPr>
        <p:spPr>
          <a:xfrm>
            <a:off x="542426" y="156803"/>
            <a:ext cx="9394053" cy="394053"/>
          </a:xfrm>
          <a:prstGeom prst="rect">
            <a:avLst/>
          </a:prstGeom>
        </p:spPr>
        <p:txBody>
          <a:bodyPr vert="horz" wrap="square" lIns="0" tIns="9242" rIns="0" bIns="0" rtlCol="0">
            <a:spAutoFit/>
          </a:bodyPr>
          <a:lstStyle>
            <a:lvl1pPr>
              <a:defRPr sz="6852" b="1" i="0">
                <a:solidFill>
                  <a:srgbClr val="1E331B"/>
                </a:solidFill>
                <a:latin typeface="Gilroy Bold"/>
                <a:ea typeface="+mj-ea"/>
                <a:cs typeface="Gilroy Bold"/>
              </a:defRPr>
            </a:lvl1pPr>
          </a:lstStyle>
          <a:p>
            <a:pPr marL="7701">
              <a:spcBef>
                <a:spcPts val="73"/>
              </a:spcBef>
            </a:pPr>
            <a:r>
              <a:rPr lang="en-GB" sz="2500" spc="-24" dirty="0">
                <a:latin typeface="Arial" panose="020B0604020202020204" pitchFamily="34" charset="0"/>
                <a:cs typeface="Arial" panose="020B0604020202020204" pitchFamily="34" charset="0"/>
              </a:rPr>
              <a:t>Interface </a:t>
            </a:r>
            <a:r>
              <a:rPr lang="en-GB" sz="2500" spc="-24" dirty="0" err="1">
                <a:latin typeface="Arial" panose="020B0604020202020204" pitchFamily="34" charset="0"/>
                <a:cs typeface="Arial" panose="020B0604020202020204" pitchFamily="34" charset="0"/>
              </a:rPr>
              <a:t>Rede</a:t>
            </a:r>
            <a:r>
              <a:rPr lang="en-GB" sz="2500" spc="-24" dirty="0">
                <a:latin typeface="Arial" panose="020B0604020202020204" pitchFamily="34" charset="0"/>
                <a:cs typeface="Arial" panose="020B0604020202020204" pitchFamily="34" charset="0"/>
              </a:rPr>
              <a:t> - Terminal</a:t>
            </a:r>
            <a:endParaRPr lang="en-GB" sz="2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object 3">
            <a:extLst>
              <a:ext uri="{FF2B5EF4-FFF2-40B4-BE49-F238E27FC236}">
                <a16:creationId xmlns:a16="http://schemas.microsoft.com/office/drawing/2014/main" id="{9ADA7544-B3E9-F944-937B-24E1D71F59AE}"/>
              </a:ext>
            </a:extLst>
          </p:cNvPr>
          <p:cNvSpPr txBox="1"/>
          <p:nvPr/>
        </p:nvSpPr>
        <p:spPr>
          <a:xfrm>
            <a:off x="542426" y="576379"/>
            <a:ext cx="9394053" cy="224386"/>
          </a:xfrm>
          <a:prstGeom prst="rect">
            <a:avLst/>
          </a:prstGeom>
        </p:spPr>
        <p:txBody>
          <a:bodyPr vert="horz" wrap="square" lIns="0" tIns="8856" rIns="0" bIns="0" rtlCol="0">
            <a:spAutoFit/>
          </a:bodyPr>
          <a:lstStyle/>
          <a:p>
            <a:pPr marL="7701">
              <a:spcBef>
                <a:spcPts val="69"/>
              </a:spcBef>
            </a:pPr>
            <a:r>
              <a:rPr lang="pt-PT" sz="1400" b="1" spc="-12" dirty="0">
                <a:solidFill>
                  <a:srgbClr val="1E33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Balanço mensal e anual [GWh]</a:t>
            </a:r>
            <a:endParaRPr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950469" y="6503744"/>
            <a:ext cx="1734577" cy="232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ctr"/>
            <a:r>
              <a:rPr lang="pt-PT" sz="900" dirty="0"/>
              <a:t>CTM: capacidade técnica máxima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090566" y="3804018"/>
            <a:ext cx="14654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PT" sz="1400" b="1" dirty="0"/>
              <a:t>acumulado anual</a:t>
            </a:r>
          </a:p>
        </p:txBody>
      </p:sp>
      <p:sp>
        <p:nvSpPr>
          <p:cNvPr id="22" name="Rectangle 21"/>
          <p:cNvSpPr/>
          <p:nvPr/>
        </p:nvSpPr>
        <p:spPr>
          <a:xfrm>
            <a:off x="1170388" y="4419325"/>
            <a:ext cx="152400" cy="45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45" name="Rectangle 44"/>
          <p:cNvSpPr/>
          <p:nvPr/>
        </p:nvSpPr>
        <p:spPr>
          <a:xfrm>
            <a:off x="3642028" y="5384566"/>
            <a:ext cx="152400" cy="45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grpSp>
        <p:nvGrpSpPr>
          <p:cNvPr id="34" name="Group 33"/>
          <p:cNvGrpSpPr/>
          <p:nvPr/>
        </p:nvGrpSpPr>
        <p:grpSpPr>
          <a:xfrm>
            <a:off x="6741008" y="4634819"/>
            <a:ext cx="196970" cy="1803986"/>
            <a:chOff x="3964759" y="5357751"/>
            <a:chExt cx="96181" cy="519975"/>
          </a:xfrm>
        </p:grpSpPr>
        <p:sp>
          <p:nvSpPr>
            <p:cNvPr id="35" name="TextBox 34"/>
            <p:cNvSpPr txBox="1"/>
            <p:nvPr/>
          </p:nvSpPr>
          <p:spPr>
            <a:xfrm>
              <a:off x="3964759" y="5679446"/>
              <a:ext cx="54617" cy="149045"/>
            </a:xfrm>
            <a:prstGeom prst="rect">
              <a:avLst/>
            </a:prstGeom>
            <a:solidFill>
              <a:schemeClr val="bg1"/>
            </a:solidFill>
          </p:spPr>
          <p:txBody>
            <a:bodyPr vert="vert270" wrap="none" lIns="0" tIns="0" rIns="0" bIns="0" rtlCol="0">
              <a:spAutoFit/>
            </a:bodyPr>
            <a:lstStyle/>
            <a:p>
              <a:r>
                <a:rPr lang="pt-PT" sz="1000" dirty="0">
                  <a:solidFill>
                    <a:srgbClr val="0F038A"/>
                  </a:solidFill>
                </a:rPr>
                <a:t>saída</a:t>
              </a: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3964759" y="5357751"/>
              <a:ext cx="54617" cy="227583"/>
            </a:xfrm>
            <a:prstGeom prst="rect">
              <a:avLst/>
            </a:prstGeom>
            <a:solidFill>
              <a:schemeClr val="bg1"/>
            </a:solidFill>
          </p:spPr>
          <p:txBody>
            <a:bodyPr vert="vert270" wrap="none" lIns="0" tIns="0" rIns="0" bIns="0" rtlCol="0">
              <a:spAutoFit/>
            </a:bodyPr>
            <a:lstStyle/>
            <a:p>
              <a:r>
                <a:rPr lang="pt-PT" sz="1000" dirty="0">
                  <a:solidFill>
                    <a:srgbClr val="0F038A"/>
                  </a:solidFill>
                </a:rPr>
                <a:t>entrada</a:t>
              </a:r>
            </a:p>
          </p:txBody>
        </p:sp>
        <p:cxnSp>
          <p:nvCxnSpPr>
            <p:cNvPr id="56" name="Straight Arrow Connector 55"/>
            <p:cNvCxnSpPr/>
            <p:nvPr/>
          </p:nvCxnSpPr>
          <p:spPr>
            <a:xfrm>
              <a:off x="4060940" y="5660205"/>
              <a:ext cx="0" cy="217521"/>
            </a:xfrm>
            <a:prstGeom prst="straightConnector1">
              <a:avLst/>
            </a:prstGeom>
            <a:ln w="19050">
              <a:solidFill>
                <a:srgbClr val="0F038A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56"/>
            <p:cNvCxnSpPr/>
            <p:nvPr/>
          </p:nvCxnSpPr>
          <p:spPr>
            <a:xfrm flipV="1">
              <a:off x="4060940" y="5366484"/>
              <a:ext cx="0" cy="228903"/>
            </a:xfrm>
            <a:prstGeom prst="straightConnector1">
              <a:avLst/>
            </a:prstGeom>
            <a:ln w="19050">
              <a:solidFill>
                <a:srgbClr val="0F038A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TextBox 24"/>
          <p:cNvSpPr txBox="1"/>
          <p:nvPr/>
        </p:nvSpPr>
        <p:spPr>
          <a:xfrm>
            <a:off x="2813307" y="981104"/>
            <a:ext cx="650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PT" sz="1400" b="1" dirty="0"/>
              <a:t>março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9177168" y="981104"/>
            <a:ext cx="5229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PT" sz="1400" b="1" dirty="0"/>
              <a:t>abril</a:t>
            </a:r>
          </a:p>
        </p:txBody>
      </p:sp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690691"/>
              </p:ext>
            </p:extLst>
          </p:nvPr>
        </p:nvGraphicFramePr>
        <p:xfrm>
          <a:off x="7115996" y="4155161"/>
          <a:ext cx="4968742" cy="1229405"/>
        </p:xfrm>
        <a:graphic>
          <a:graphicData uri="http://schemas.openxmlformats.org/drawingml/2006/table">
            <a:tbl>
              <a:tblPr/>
              <a:tblGrid>
                <a:gridCol w="1051080">
                  <a:extLst>
                    <a:ext uri="{9D8B030D-6E8A-4147-A177-3AD203B41FA5}">
                      <a16:colId xmlns:a16="http://schemas.microsoft.com/office/drawing/2014/main" val="4274196350"/>
                    </a:ext>
                  </a:extLst>
                </a:gridCol>
                <a:gridCol w="788166">
                  <a:extLst>
                    <a:ext uri="{9D8B030D-6E8A-4147-A177-3AD203B41FA5}">
                      <a16:colId xmlns:a16="http://schemas.microsoft.com/office/drawing/2014/main" val="1365138911"/>
                    </a:ext>
                  </a:extLst>
                </a:gridCol>
                <a:gridCol w="735696">
                  <a:extLst>
                    <a:ext uri="{9D8B030D-6E8A-4147-A177-3AD203B41FA5}">
                      <a16:colId xmlns:a16="http://schemas.microsoft.com/office/drawing/2014/main" val="3071296546"/>
                    </a:ext>
                  </a:extLst>
                </a:gridCol>
                <a:gridCol w="735696">
                  <a:extLst>
                    <a:ext uri="{9D8B030D-6E8A-4147-A177-3AD203B41FA5}">
                      <a16:colId xmlns:a16="http://schemas.microsoft.com/office/drawing/2014/main" val="1478018216"/>
                    </a:ext>
                  </a:extLst>
                </a:gridCol>
                <a:gridCol w="735696">
                  <a:extLst>
                    <a:ext uri="{9D8B030D-6E8A-4147-A177-3AD203B41FA5}">
                      <a16:colId xmlns:a16="http://schemas.microsoft.com/office/drawing/2014/main" val="70055566"/>
                    </a:ext>
                  </a:extLst>
                </a:gridCol>
                <a:gridCol w="922408">
                  <a:extLst>
                    <a:ext uri="{9D8B030D-6E8A-4147-A177-3AD203B41FA5}">
                      <a16:colId xmlns:a16="http://schemas.microsoft.com/office/drawing/2014/main" val="1339271637"/>
                    </a:ext>
                  </a:extLst>
                </a:gridCol>
              </a:tblGrid>
              <a:tr h="240106">
                <a:tc>
                  <a:txBody>
                    <a:bodyPr/>
                    <a:lstStyle/>
                    <a:p>
                      <a:pPr algn="l" fontAlgn="ctr"/>
                      <a:endParaRPr lang="pt-PT" sz="1200" b="1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 dirty="0">
                          <a:effectLst/>
                          <a:latin typeface="+mn-lt"/>
                        </a:rPr>
                        <a:t>2024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pt-PT" sz="105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 dirty="0">
                          <a:effectLst/>
                          <a:latin typeface="+mn-lt"/>
                        </a:rPr>
                        <a:t>2023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pt-PT" sz="105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050" b="1" i="0" u="none" strike="noStrike" dirty="0">
                          <a:effectLst/>
                          <a:latin typeface="+mn-lt"/>
                        </a:rPr>
                        <a:t>Δ (%)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6935149"/>
                  </a:ext>
                </a:extLst>
              </a:tr>
              <a:tr h="240106">
                <a:tc>
                  <a:txBody>
                    <a:bodyPr/>
                    <a:lstStyle/>
                    <a:p>
                      <a:pPr algn="l" fontAlgn="ctr"/>
                      <a:r>
                        <a:rPr lang="pt-PT" sz="1200" b="1" i="0" u="none" strike="noStrike" dirty="0">
                          <a:effectLst/>
                          <a:latin typeface="+mn-lt"/>
                        </a:rPr>
                        <a:t>Entradas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pt-PT" sz="105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% CTM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% CTM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05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8396807"/>
                  </a:ext>
                </a:extLst>
              </a:tr>
              <a:tr h="269550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 dirty="0">
                          <a:effectLst/>
                          <a:latin typeface="+mn-lt"/>
                        </a:rPr>
                        <a:t>Contratação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24 214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100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24 037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100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96562578"/>
                  </a:ext>
                </a:extLst>
              </a:tr>
              <a:tr h="269550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 dirty="0">
                          <a:effectLst/>
                          <a:latin typeface="+mn-lt"/>
                        </a:rPr>
                        <a:t>Utilização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14 792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61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16 085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67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fontAlgn="ctr">
                        <a:buFontTx/>
                        <a:buNone/>
                      </a:pPr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-8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0936978"/>
                  </a:ext>
                </a:extLst>
              </a:tr>
              <a:tr h="210093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 dirty="0">
                          <a:effectLst/>
                          <a:latin typeface="+mn-lt"/>
                        </a:rPr>
                        <a:t>Físico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14 557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60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15 797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66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-8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7885525"/>
                  </a:ext>
                </a:extLst>
              </a:tr>
            </a:tbl>
          </a:graphicData>
        </a:graphic>
      </p:graphicFrame>
      <p:graphicFrame>
        <p:nvGraphicFramePr>
          <p:cNvPr id="24" name="Table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5806758"/>
              </p:ext>
            </p:extLst>
          </p:nvPr>
        </p:nvGraphicFramePr>
        <p:xfrm>
          <a:off x="7104879" y="5449506"/>
          <a:ext cx="4955430" cy="989298"/>
        </p:xfrm>
        <a:graphic>
          <a:graphicData uri="http://schemas.openxmlformats.org/drawingml/2006/table">
            <a:tbl>
              <a:tblPr/>
              <a:tblGrid>
                <a:gridCol w="1048264">
                  <a:extLst>
                    <a:ext uri="{9D8B030D-6E8A-4147-A177-3AD203B41FA5}">
                      <a16:colId xmlns:a16="http://schemas.microsoft.com/office/drawing/2014/main" val="4274196350"/>
                    </a:ext>
                  </a:extLst>
                </a:gridCol>
                <a:gridCol w="786053">
                  <a:extLst>
                    <a:ext uri="{9D8B030D-6E8A-4147-A177-3AD203B41FA5}">
                      <a16:colId xmlns:a16="http://schemas.microsoft.com/office/drawing/2014/main" val="1365138911"/>
                    </a:ext>
                  </a:extLst>
                </a:gridCol>
                <a:gridCol w="733725">
                  <a:extLst>
                    <a:ext uri="{9D8B030D-6E8A-4147-A177-3AD203B41FA5}">
                      <a16:colId xmlns:a16="http://schemas.microsoft.com/office/drawing/2014/main" val="3071296546"/>
                    </a:ext>
                  </a:extLst>
                </a:gridCol>
                <a:gridCol w="733725">
                  <a:extLst>
                    <a:ext uri="{9D8B030D-6E8A-4147-A177-3AD203B41FA5}">
                      <a16:colId xmlns:a16="http://schemas.microsoft.com/office/drawing/2014/main" val="1478018216"/>
                    </a:ext>
                  </a:extLst>
                </a:gridCol>
                <a:gridCol w="733725">
                  <a:extLst>
                    <a:ext uri="{9D8B030D-6E8A-4147-A177-3AD203B41FA5}">
                      <a16:colId xmlns:a16="http://schemas.microsoft.com/office/drawing/2014/main" val="70055566"/>
                    </a:ext>
                  </a:extLst>
                </a:gridCol>
                <a:gridCol w="919938">
                  <a:extLst>
                    <a:ext uri="{9D8B030D-6E8A-4147-A177-3AD203B41FA5}">
                      <a16:colId xmlns:a16="http://schemas.microsoft.com/office/drawing/2014/main" val="1339271637"/>
                    </a:ext>
                  </a:extLst>
                </a:gridCol>
              </a:tblGrid>
              <a:tr h="240106">
                <a:tc>
                  <a:txBody>
                    <a:bodyPr/>
                    <a:lstStyle/>
                    <a:p>
                      <a:pPr algn="l" fontAlgn="ctr"/>
                      <a:r>
                        <a:rPr lang="pt-PT" sz="1200" b="1" i="0" u="none" strike="noStrike" dirty="0">
                          <a:effectLst/>
                          <a:latin typeface="+mn-lt"/>
                        </a:rPr>
                        <a:t>Saídas</a:t>
                      </a:r>
                      <a:endParaRPr lang="pt-PT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pt-PT" sz="105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% CTM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% CTM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05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48396807"/>
                  </a:ext>
                </a:extLst>
              </a:tr>
              <a:tr h="269550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 dirty="0">
                          <a:effectLst/>
                          <a:latin typeface="+mn-lt"/>
                        </a:rPr>
                        <a:t>Contratação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382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63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260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45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+47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96562578"/>
                  </a:ext>
                </a:extLst>
              </a:tr>
              <a:tr h="269550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 dirty="0">
                          <a:effectLst/>
                          <a:latin typeface="+mn-lt"/>
                        </a:rPr>
                        <a:t>Utilização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185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31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225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37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-18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2680072"/>
                  </a:ext>
                </a:extLst>
              </a:tr>
              <a:tr h="210092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 dirty="0">
                          <a:effectLst/>
                          <a:latin typeface="+mn-lt"/>
                        </a:rPr>
                        <a:t>Físico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-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-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-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-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-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7885525"/>
                  </a:ext>
                </a:extLst>
              </a:tr>
            </a:tbl>
          </a:graphicData>
        </a:graphic>
      </p:graphicFrame>
      <p:sp>
        <p:nvSpPr>
          <p:cNvPr id="27" name="TextBox 26"/>
          <p:cNvSpPr txBox="1"/>
          <p:nvPr/>
        </p:nvSpPr>
        <p:spPr>
          <a:xfrm>
            <a:off x="3539699" y="4083391"/>
            <a:ext cx="3146490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dirty="0"/>
              <a:t>RGT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pt-PT" sz="1400" dirty="0"/>
              <a:t>Contratação: 203 GWh (102% CDFC)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pt-PT" sz="1400" dirty="0"/>
              <a:t>Contratação acima de 200 GWh em 23 dias (19% período);</a:t>
            </a:r>
            <a:r>
              <a:rPr lang="pt-PT" sz="1400" b="1" baseline="30000" dirty="0">
                <a:solidFill>
                  <a:schemeClr val="accent2"/>
                </a:solidFill>
                <a:sym typeface="Wingdings 3" panose="05040102010807070707" pitchFamily="18" charset="2"/>
              </a:rPr>
              <a:t></a:t>
            </a:r>
            <a:endParaRPr lang="pt-PT" sz="1400" b="1" baseline="30000" dirty="0">
              <a:solidFill>
                <a:schemeClr val="accent2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pt-PT" sz="1400" dirty="0"/>
              <a:t>Utilização máxima: 199,9 GWh (100% CDFC);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pt-PT" sz="1400" dirty="0"/>
              <a:t>Utilização acima de 90% da CDFC: 4 dias, 3% do período</a:t>
            </a:r>
            <a:r>
              <a:rPr lang="pt-PT" sz="1400" b="1" baseline="30000" dirty="0">
                <a:solidFill>
                  <a:schemeClr val="accent2"/>
                </a:solidFill>
                <a:sym typeface="Wingdings 3" panose="05040102010807070707" pitchFamily="18" charset="2"/>
              </a:rPr>
              <a:t> </a:t>
            </a:r>
            <a:endParaRPr lang="pt-PT" sz="1400" dirty="0"/>
          </a:p>
          <a:p>
            <a:r>
              <a:rPr lang="pt-PT" sz="1400" dirty="0"/>
              <a:t>CFT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pt-PT" sz="1400" dirty="0"/>
              <a:t>Contratação: 5 GWh (100% CDFC)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pt-PT" sz="1400" dirty="0"/>
              <a:t>Utilização máxima: 4,9 GWh (99% CDFC)</a:t>
            </a:r>
          </a:p>
          <a:p>
            <a:endParaRPr lang="pt-PT" sz="1400" dirty="0"/>
          </a:p>
        </p:txBody>
      </p:sp>
      <p:sp>
        <p:nvSpPr>
          <p:cNvPr id="31" name="TextBox 30"/>
          <p:cNvSpPr txBox="1"/>
          <p:nvPr/>
        </p:nvSpPr>
        <p:spPr>
          <a:xfrm>
            <a:off x="4292404" y="3805715"/>
            <a:ext cx="14471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PT" sz="1400" b="1" dirty="0"/>
              <a:t>Valores máximos</a:t>
            </a:r>
          </a:p>
        </p:txBody>
      </p:sp>
      <p:graphicFrame>
        <p:nvGraphicFramePr>
          <p:cNvPr id="26" name="Gráfico 11">
            <a:extLst>
              <a:ext uri="{FF2B5EF4-FFF2-40B4-BE49-F238E27FC236}">
                <a16:creationId xmlns:a16="http://schemas.microsoft.com/office/drawing/2014/main" id="{00000000-0008-0000-4D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01506660"/>
              </p:ext>
            </p:extLst>
          </p:nvPr>
        </p:nvGraphicFramePr>
        <p:xfrm>
          <a:off x="0" y="1067957"/>
          <a:ext cx="5968163" cy="28649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9" name="Gráfico 11">
            <a:extLst>
              <a:ext uri="{FF2B5EF4-FFF2-40B4-BE49-F238E27FC236}">
                <a16:creationId xmlns:a16="http://schemas.microsoft.com/office/drawing/2014/main" id="{00000000-0008-0000-4D00-000003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55380379"/>
              </p:ext>
            </p:extLst>
          </p:nvPr>
        </p:nvGraphicFramePr>
        <p:xfrm>
          <a:off x="6148566" y="1036705"/>
          <a:ext cx="5960735" cy="29817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30" name="Chart 29">
            <a:extLst>
              <a:ext uri="{FF2B5EF4-FFF2-40B4-BE49-F238E27FC236}">
                <a16:creationId xmlns:a16="http://schemas.microsoft.com/office/drawing/2014/main" id="{00000000-0008-0000-4D00-000005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44943563"/>
              </p:ext>
            </p:extLst>
          </p:nvPr>
        </p:nvGraphicFramePr>
        <p:xfrm>
          <a:off x="-341565" y="3834115"/>
          <a:ext cx="3998865" cy="29317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32728678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object 2">
            <a:extLst>
              <a:ext uri="{FF2B5EF4-FFF2-40B4-BE49-F238E27FC236}">
                <a16:creationId xmlns:a16="http://schemas.microsoft.com/office/drawing/2014/main" id="{B8CBCDE0-09AF-0E4A-8FD2-5DAE1B09A88D}"/>
              </a:ext>
            </a:extLst>
          </p:cNvPr>
          <p:cNvSpPr txBox="1">
            <a:spLocks/>
          </p:cNvSpPr>
          <p:nvPr/>
        </p:nvSpPr>
        <p:spPr>
          <a:xfrm>
            <a:off x="542426" y="156803"/>
            <a:ext cx="9394053" cy="394053"/>
          </a:xfrm>
          <a:prstGeom prst="rect">
            <a:avLst/>
          </a:prstGeom>
        </p:spPr>
        <p:txBody>
          <a:bodyPr vert="horz" wrap="square" lIns="0" tIns="9242" rIns="0" bIns="0" rtlCol="0">
            <a:spAutoFit/>
          </a:bodyPr>
          <a:lstStyle>
            <a:lvl1pPr>
              <a:defRPr sz="6852" b="1" i="0">
                <a:solidFill>
                  <a:srgbClr val="1E331B"/>
                </a:solidFill>
                <a:latin typeface="Gilroy Bold"/>
                <a:ea typeface="+mj-ea"/>
                <a:cs typeface="Gilroy Bold"/>
              </a:defRPr>
            </a:lvl1pPr>
          </a:lstStyle>
          <a:p>
            <a:pPr marL="7701">
              <a:spcBef>
                <a:spcPts val="73"/>
              </a:spcBef>
            </a:pPr>
            <a:r>
              <a:rPr lang="en-GB" sz="2500" spc="-24" dirty="0">
                <a:latin typeface="Arial" panose="020B0604020202020204" pitchFamily="34" charset="0"/>
                <a:cs typeface="Arial" panose="020B0604020202020204" pitchFamily="34" charset="0"/>
              </a:rPr>
              <a:t>Interface </a:t>
            </a:r>
            <a:r>
              <a:rPr lang="en-GB" sz="2500" spc="-24" dirty="0" err="1">
                <a:latin typeface="Arial" panose="020B0604020202020204" pitchFamily="34" charset="0"/>
                <a:cs typeface="Arial" panose="020B0604020202020204" pitchFamily="34" charset="0"/>
              </a:rPr>
              <a:t>Rede</a:t>
            </a:r>
            <a:r>
              <a:rPr lang="en-GB" sz="2500" spc="-24" dirty="0">
                <a:latin typeface="Arial" panose="020B0604020202020204" pitchFamily="34" charset="0"/>
                <a:cs typeface="Arial" panose="020B0604020202020204" pitchFamily="34" charset="0"/>
              </a:rPr>
              <a:t> – Armazenamento Subterrâneo</a:t>
            </a:r>
            <a:endParaRPr lang="en-GB" sz="2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object 3">
            <a:extLst>
              <a:ext uri="{FF2B5EF4-FFF2-40B4-BE49-F238E27FC236}">
                <a16:creationId xmlns:a16="http://schemas.microsoft.com/office/drawing/2014/main" id="{9ADA7544-B3E9-F944-937B-24E1D71F59AE}"/>
              </a:ext>
            </a:extLst>
          </p:cNvPr>
          <p:cNvSpPr txBox="1"/>
          <p:nvPr/>
        </p:nvSpPr>
        <p:spPr>
          <a:xfrm>
            <a:off x="542426" y="576379"/>
            <a:ext cx="9394053" cy="224386"/>
          </a:xfrm>
          <a:prstGeom prst="rect">
            <a:avLst/>
          </a:prstGeom>
        </p:spPr>
        <p:txBody>
          <a:bodyPr vert="horz" wrap="square" lIns="0" tIns="8856" rIns="0" bIns="0" rtlCol="0">
            <a:spAutoFit/>
          </a:bodyPr>
          <a:lstStyle/>
          <a:p>
            <a:pPr marL="7701">
              <a:spcBef>
                <a:spcPts val="69"/>
              </a:spcBef>
            </a:pPr>
            <a:r>
              <a:rPr lang="pt-PT" sz="1400" b="1" spc="-12" dirty="0">
                <a:solidFill>
                  <a:srgbClr val="1E33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Balanço mensal e anual [GWh]</a:t>
            </a:r>
            <a:endParaRPr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6700126" y="6686040"/>
            <a:ext cx="1734577" cy="232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ctr"/>
            <a:r>
              <a:rPr lang="pt-PT" sz="900" dirty="0"/>
              <a:t>CTM: capacidade técnica máxima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69402" y="4126069"/>
            <a:ext cx="14654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PT" sz="1400" b="1" dirty="0"/>
              <a:t>acumulado anual</a:t>
            </a:r>
          </a:p>
        </p:txBody>
      </p:sp>
      <p:sp>
        <p:nvSpPr>
          <p:cNvPr id="33" name="Rectangle 32"/>
          <p:cNvSpPr/>
          <p:nvPr/>
        </p:nvSpPr>
        <p:spPr>
          <a:xfrm>
            <a:off x="914102" y="1678011"/>
            <a:ext cx="150497" cy="4300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grpSp>
        <p:nvGrpSpPr>
          <p:cNvPr id="43" name="Group 42"/>
          <p:cNvGrpSpPr/>
          <p:nvPr/>
        </p:nvGrpSpPr>
        <p:grpSpPr>
          <a:xfrm>
            <a:off x="6783448" y="4911437"/>
            <a:ext cx="128354" cy="1291199"/>
            <a:chOff x="3986446" y="4957201"/>
            <a:chExt cx="128354" cy="1291199"/>
          </a:xfrm>
        </p:grpSpPr>
        <p:sp>
          <p:nvSpPr>
            <p:cNvPr id="44" name="TextBox 43"/>
            <p:cNvSpPr txBox="1"/>
            <p:nvPr/>
          </p:nvSpPr>
          <p:spPr>
            <a:xfrm>
              <a:off x="3986446" y="4957201"/>
              <a:ext cx="123111" cy="362279"/>
            </a:xfrm>
            <a:prstGeom prst="rect">
              <a:avLst/>
            </a:prstGeom>
            <a:solidFill>
              <a:schemeClr val="bg1"/>
            </a:solidFill>
          </p:spPr>
          <p:txBody>
            <a:bodyPr vert="vert270" wrap="none" lIns="0" tIns="0" rIns="0" bIns="0" rtlCol="0">
              <a:spAutoFit/>
            </a:bodyPr>
            <a:lstStyle/>
            <a:p>
              <a:r>
                <a:rPr lang="pt-PT" sz="800" dirty="0">
                  <a:solidFill>
                    <a:srgbClr val="0F038A"/>
                  </a:solidFill>
                </a:rPr>
                <a:t>extração</a:t>
              </a:r>
            </a:p>
          </p:txBody>
        </p:sp>
        <p:cxnSp>
          <p:nvCxnSpPr>
            <p:cNvPr id="47" name="Straight Arrow Connector 46"/>
            <p:cNvCxnSpPr/>
            <p:nvPr/>
          </p:nvCxnSpPr>
          <p:spPr>
            <a:xfrm>
              <a:off x="4060940" y="5660205"/>
              <a:ext cx="0" cy="217521"/>
            </a:xfrm>
            <a:prstGeom prst="straightConnector1">
              <a:avLst/>
            </a:prstGeom>
            <a:ln w="19050">
              <a:solidFill>
                <a:srgbClr val="0F038A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Arrow Connector 57"/>
            <p:cNvCxnSpPr/>
            <p:nvPr/>
          </p:nvCxnSpPr>
          <p:spPr>
            <a:xfrm flipV="1">
              <a:off x="4060940" y="5366484"/>
              <a:ext cx="0" cy="228903"/>
            </a:xfrm>
            <a:prstGeom prst="straightConnector1">
              <a:avLst/>
            </a:prstGeom>
            <a:ln w="19050">
              <a:solidFill>
                <a:srgbClr val="0F038A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TextBox 58"/>
            <p:cNvSpPr txBox="1"/>
            <p:nvPr/>
          </p:nvSpPr>
          <p:spPr>
            <a:xfrm>
              <a:off x="3991689" y="5947035"/>
              <a:ext cx="123111" cy="301365"/>
            </a:xfrm>
            <a:prstGeom prst="rect">
              <a:avLst/>
            </a:prstGeom>
            <a:solidFill>
              <a:schemeClr val="bg1"/>
            </a:solidFill>
          </p:spPr>
          <p:txBody>
            <a:bodyPr vert="vert270" wrap="none" lIns="0" tIns="0" rIns="0" bIns="0" rtlCol="0">
              <a:spAutoFit/>
            </a:bodyPr>
            <a:lstStyle/>
            <a:p>
              <a:r>
                <a:rPr lang="pt-PT" sz="800" dirty="0">
                  <a:solidFill>
                    <a:srgbClr val="0F038A"/>
                  </a:solidFill>
                </a:rPr>
                <a:t>injeção</a:t>
              </a: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2849472" y="1046038"/>
            <a:ext cx="650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PT" sz="1400" b="1" dirty="0"/>
              <a:t>março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9064219" y="1053679"/>
            <a:ext cx="5229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PT" sz="1400" b="1" dirty="0"/>
              <a:t>abril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4354491" y="4126069"/>
            <a:ext cx="14471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PT" sz="1400" b="1" dirty="0"/>
              <a:t>Valores máximos</a:t>
            </a:r>
          </a:p>
        </p:txBody>
      </p:sp>
      <p:graphicFrame>
        <p:nvGraphicFramePr>
          <p:cNvPr id="41" name="Table 4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9475027"/>
              </p:ext>
            </p:extLst>
          </p:nvPr>
        </p:nvGraphicFramePr>
        <p:xfrm>
          <a:off x="7024491" y="4070858"/>
          <a:ext cx="4557909" cy="1425861"/>
        </p:xfrm>
        <a:graphic>
          <a:graphicData uri="http://schemas.openxmlformats.org/drawingml/2006/table">
            <a:tbl>
              <a:tblPr/>
              <a:tblGrid>
                <a:gridCol w="964173">
                  <a:extLst>
                    <a:ext uri="{9D8B030D-6E8A-4147-A177-3AD203B41FA5}">
                      <a16:colId xmlns:a16="http://schemas.microsoft.com/office/drawing/2014/main" val="4274196350"/>
                    </a:ext>
                  </a:extLst>
                </a:gridCol>
                <a:gridCol w="722998">
                  <a:extLst>
                    <a:ext uri="{9D8B030D-6E8A-4147-A177-3AD203B41FA5}">
                      <a16:colId xmlns:a16="http://schemas.microsoft.com/office/drawing/2014/main" val="1365138911"/>
                    </a:ext>
                  </a:extLst>
                </a:gridCol>
                <a:gridCol w="674866">
                  <a:extLst>
                    <a:ext uri="{9D8B030D-6E8A-4147-A177-3AD203B41FA5}">
                      <a16:colId xmlns:a16="http://schemas.microsoft.com/office/drawing/2014/main" val="3071296546"/>
                    </a:ext>
                  </a:extLst>
                </a:gridCol>
                <a:gridCol w="674866">
                  <a:extLst>
                    <a:ext uri="{9D8B030D-6E8A-4147-A177-3AD203B41FA5}">
                      <a16:colId xmlns:a16="http://schemas.microsoft.com/office/drawing/2014/main" val="1478018216"/>
                    </a:ext>
                  </a:extLst>
                </a:gridCol>
                <a:gridCol w="674866">
                  <a:extLst>
                    <a:ext uri="{9D8B030D-6E8A-4147-A177-3AD203B41FA5}">
                      <a16:colId xmlns:a16="http://schemas.microsoft.com/office/drawing/2014/main" val="70055566"/>
                    </a:ext>
                  </a:extLst>
                </a:gridCol>
                <a:gridCol w="846140">
                  <a:extLst>
                    <a:ext uri="{9D8B030D-6E8A-4147-A177-3AD203B41FA5}">
                      <a16:colId xmlns:a16="http://schemas.microsoft.com/office/drawing/2014/main" val="1339271637"/>
                    </a:ext>
                  </a:extLst>
                </a:gridCol>
              </a:tblGrid>
              <a:tr h="278474">
                <a:tc>
                  <a:txBody>
                    <a:bodyPr/>
                    <a:lstStyle/>
                    <a:p>
                      <a:pPr algn="l" fontAlgn="ctr"/>
                      <a:endParaRPr lang="pt-PT" sz="1200" b="1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 dirty="0">
                          <a:effectLst/>
                          <a:latin typeface="+mn-lt"/>
                        </a:rPr>
                        <a:t>2024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pt-PT" sz="105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 dirty="0">
                          <a:effectLst/>
                          <a:latin typeface="+mn-lt"/>
                        </a:rPr>
                        <a:t>2023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pt-PT" sz="105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050" b="1" i="0" u="none" strike="noStrike" dirty="0">
                          <a:effectLst/>
                          <a:latin typeface="+mn-lt"/>
                        </a:rPr>
                        <a:t>Δ (%)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6935149"/>
                  </a:ext>
                </a:extLst>
              </a:tr>
              <a:tr h="278474">
                <a:tc>
                  <a:txBody>
                    <a:bodyPr/>
                    <a:lstStyle/>
                    <a:p>
                      <a:pPr algn="l" fontAlgn="ctr"/>
                      <a:r>
                        <a:rPr lang="pt-PT" sz="1200" b="1" i="0" u="none" strike="noStrike" dirty="0">
                          <a:effectLst/>
                          <a:latin typeface="+mn-lt"/>
                        </a:rPr>
                        <a:t>Entradas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pt-PT" sz="105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% CTM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% CTM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05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8396807"/>
                  </a:ext>
                </a:extLst>
              </a:tr>
              <a:tr h="312624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 dirty="0">
                          <a:effectLst/>
                          <a:latin typeface="+mn-lt"/>
                        </a:rPr>
                        <a:t>Contratação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1 620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16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357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+354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96562578"/>
                  </a:ext>
                </a:extLst>
              </a:tr>
              <a:tr h="312624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 dirty="0">
                          <a:effectLst/>
                          <a:latin typeface="+mn-lt"/>
                        </a:rPr>
                        <a:t>Utilização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1 228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12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296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fontAlgn="ctr">
                        <a:buFontTx/>
                        <a:buNone/>
                      </a:pPr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+315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0936978"/>
                  </a:ext>
                </a:extLst>
              </a:tr>
              <a:tr h="243665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 dirty="0">
                          <a:effectLst/>
                          <a:latin typeface="+mn-lt"/>
                        </a:rPr>
                        <a:t>Físico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1 263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13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110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+1048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7885525"/>
                  </a:ext>
                </a:extLst>
              </a:tr>
            </a:tbl>
          </a:graphicData>
        </a:graphic>
      </p:graphicFrame>
      <p:graphicFrame>
        <p:nvGraphicFramePr>
          <p:cNvPr id="42" name="Table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8318722"/>
              </p:ext>
            </p:extLst>
          </p:nvPr>
        </p:nvGraphicFramePr>
        <p:xfrm>
          <a:off x="7035599" y="5557037"/>
          <a:ext cx="4545699" cy="1147387"/>
        </p:xfrm>
        <a:graphic>
          <a:graphicData uri="http://schemas.openxmlformats.org/drawingml/2006/table">
            <a:tbl>
              <a:tblPr/>
              <a:tblGrid>
                <a:gridCol w="961590">
                  <a:extLst>
                    <a:ext uri="{9D8B030D-6E8A-4147-A177-3AD203B41FA5}">
                      <a16:colId xmlns:a16="http://schemas.microsoft.com/office/drawing/2014/main" val="4274196350"/>
                    </a:ext>
                  </a:extLst>
                </a:gridCol>
                <a:gridCol w="721060">
                  <a:extLst>
                    <a:ext uri="{9D8B030D-6E8A-4147-A177-3AD203B41FA5}">
                      <a16:colId xmlns:a16="http://schemas.microsoft.com/office/drawing/2014/main" val="1365138911"/>
                    </a:ext>
                  </a:extLst>
                </a:gridCol>
                <a:gridCol w="673058">
                  <a:extLst>
                    <a:ext uri="{9D8B030D-6E8A-4147-A177-3AD203B41FA5}">
                      <a16:colId xmlns:a16="http://schemas.microsoft.com/office/drawing/2014/main" val="3071296546"/>
                    </a:ext>
                  </a:extLst>
                </a:gridCol>
                <a:gridCol w="673058">
                  <a:extLst>
                    <a:ext uri="{9D8B030D-6E8A-4147-A177-3AD203B41FA5}">
                      <a16:colId xmlns:a16="http://schemas.microsoft.com/office/drawing/2014/main" val="1478018216"/>
                    </a:ext>
                  </a:extLst>
                </a:gridCol>
                <a:gridCol w="673058">
                  <a:extLst>
                    <a:ext uri="{9D8B030D-6E8A-4147-A177-3AD203B41FA5}">
                      <a16:colId xmlns:a16="http://schemas.microsoft.com/office/drawing/2014/main" val="70055566"/>
                    </a:ext>
                  </a:extLst>
                </a:gridCol>
                <a:gridCol w="843875">
                  <a:extLst>
                    <a:ext uri="{9D8B030D-6E8A-4147-A177-3AD203B41FA5}">
                      <a16:colId xmlns:a16="http://schemas.microsoft.com/office/drawing/2014/main" val="1339271637"/>
                    </a:ext>
                  </a:extLst>
                </a:gridCol>
              </a:tblGrid>
              <a:tr h="278474">
                <a:tc>
                  <a:txBody>
                    <a:bodyPr/>
                    <a:lstStyle/>
                    <a:p>
                      <a:pPr algn="l" fontAlgn="ctr"/>
                      <a:r>
                        <a:rPr lang="pt-PT" sz="1200" b="1" i="0" u="none" strike="noStrike" dirty="0">
                          <a:effectLst/>
                          <a:latin typeface="+mn-lt"/>
                        </a:rPr>
                        <a:t>Saídas</a:t>
                      </a:r>
                      <a:endParaRPr lang="pt-PT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pt-PT" sz="105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% CTM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% CTM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05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48396807"/>
                  </a:ext>
                </a:extLst>
              </a:tr>
              <a:tr h="312624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 dirty="0">
                          <a:effectLst/>
                          <a:latin typeface="+mn-lt"/>
                        </a:rPr>
                        <a:t>Contratação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954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34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247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10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+286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96562578"/>
                  </a:ext>
                </a:extLst>
              </a:tr>
              <a:tr h="312624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 dirty="0">
                          <a:effectLst/>
                          <a:latin typeface="+mn-lt"/>
                        </a:rPr>
                        <a:t>Utilização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817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30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234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10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+249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2680072"/>
                  </a:ext>
                </a:extLst>
              </a:tr>
              <a:tr h="243665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 dirty="0">
                          <a:effectLst/>
                          <a:latin typeface="+mn-lt"/>
                        </a:rPr>
                        <a:t>Físico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805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29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16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+4931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7885525"/>
                  </a:ext>
                </a:extLst>
              </a:tr>
            </a:tbl>
          </a:graphicData>
        </a:graphic>
      </p:graphicFrame>
      <p:sp>
        <p:nvSpPr>
          <p:cNvPr id="45" name="TextBox 44"/>
          <p:cNvSpPr txBox="1"/>
          <p:nvPr/>
        </p:nvSpPr>
        <p:spPr>
          <a:xfrm>
            <a:off x="3173444" y="4410427"/>
            <a:ext cx="3985001" cy="21749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dirty="0" err="1"/>
              <a:t>Extracção</a:t>
            </a:r>
            <a:endParaRPr lang="pt-PT" sz="14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pt-PT" sz="1400" dirty="0"/>
              <a:t>Contratação: 85,7 GWh (100% CDFC);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pt-PT" sz="1400" dirty="0"/>
              <a:t>Utilização: 82 GWh (95% CDFC);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pt-PT" sz="1400" dirty="0"/>
              <a:t>Físico: 86,3 GWh (101% CDFC)</a:t>
            </a:r>
            <a:r>
              <a:rPr lang="pt-PT" sz="1400" b="1" baseline="30000" dirty="0">
                <a:solidFill>
                  <a:schemeClr val="accent2"/>
                </a:solidFill>
                <a:sym typeface="Wingdings 3" panose="05040102010807070707" pitchFamily="18" charset="2"/>
              </a:rPr>
              <a:t></a:t>
            </a:r>
          </a:p>
          <a:p>
            <a:endParaRPr lang="pt-PT" sz="1400" b="1" baseline="30000" dirty="0">
              <a:solidFill>
                <a:schemeClr val="accent2"/>
              </a:solidFill>
            </a:endParaRPr>
          </a:p>
          <a:p>
            <a:r>
              <a:rPr lang="pt-PT" sz="1400" dirty="0" err="1"/>
              <a:t>Injecção</a:t>
            </a:r>
            <a:endParaRPr lang="pt-PT" sz="14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pt-PT" sz="1400" dirty="0"/>
              <a:t>Contratação: 24 GWh (100% CDFC);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pt-PT" sz="1400" dirty="0"/>
              <a:t>Dias contratação máxima: 26 (21% período)</a:t>
            </a:r>
            <a:r>
              <a:rPr lang="pt-PT" sz="1400" b="1" baseline="30000" dirty="0">
                <a:solidFill>
                  <a:schemeClr val="accent2"/>
                </a:solidFill>
                <a:sym typeface="Wingdings 3" panose="05040102010807070707" pitchFamily="18" charset="2"/>
              </a:rPr>
              <a:t></a:t>
            </a:r>
            <a:endParaRPr lang="pt-PT" sz="1400" b="1" baseline="30000" dirty="0">
              <a:solidFill>
                <a:schemeClr val="accent2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pt-PT" sz="1400" dirty="0"/>
              <a:t>Utilização máxima: 24 GWh (100% CDFC)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pt-PT" sz="1400" dirty="0"/>
              <a:t>Físico: 27 GWh (113% CDFC)</a:t>
            </a:r>
            <a:r>
              <a:rPr lang="pt-PT" sz="1400" b="1" baseline="30000" dirty="0">
                <a:solidFill>
                  <a:schemeClr val="accent2"/>
                </a:solidFill>
                <a:sym typeface="Wingdings 3" panose="05040102010807070707" pitchFamily="18" charset="2"/>
              </a:rPr>
              <a:t> </a:t>
            </a:r>
            <a:endParaRPr lang="pt-PT" sz="1400" dirty="0">
              <a:highlight>
                <a:srgbClr val="FFFF00"/>
              </a:highlight>
            </a:endParaRPr>
          </a:p>
        </p:txBody>
      </p:sp>
      <p:graphicFrame>
        <p:nvGraphicFramePr>
          <p:cNvPr id="21" name="Gráfico 11">
            <a:extLst>
              <a:ext uri="{FF2B5EF4-FFF2-40B4-BE49-F238E27FC236}">
                <a16:creationId xmlns:a16="http://schemas.microsoft.com/office/drawing/2014/main" id="{00000000-0008-0000-4E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24856309"/>
              </p:ext>
            </p:extLst>
          </p:nvPr>
        </p:nvGraphicFramePr>
        <p:xfrm>
          <a:off x="-201829" y="1082444"/>
          <a:ext cx="6297829" cy="27937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4" name="Gráfico 11">
            <a:extLst>
              <a:ext uri="{FF2B5EF4-FFF2-40B4-BE49-F238E27FC236}">
                <a16:creationId xmlns:a16="http://schemas.microsoft.com/office/drawing/2014/main" id="{00000000-0008-0000-4E00-000003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51879850"/>
              </p:ext>
            </p:extLst>
          </p:nvPr>
        </p:nvGraphicFramePr>
        <p:xfrm>
          <a:off x="5907929" y="1005672"/>
          <a:ext cx="6421444" cy="2921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6" name="Chart 25">
            <a:extLst>
              <a:ext uri="{FF2B5EF4-FFF2-40B4-BE49-F238E27FC236}">
                <a16:creationId xmlns:a16="http://schemas.microsoft.com/office/drawing/2014/main" id="{00000000-0008-0000-4E00-000006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9914248"/>
              </p:ext>
            </p:extLst>
          </p:nvPr>
        </p:nvGraphicFramePr>
        <p:xfrm>
          <a:off x="-141620" y="4443674"/>
          <a:ext cx="3442564" cy="20079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4385479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object 2">
            <a:extLst>
              <a:ext uri="{FF2B5EF4-FFF2-40B4-BE49-F238E27FC236}">
                <a16:creationId xmlns:a16="http://schemas.microsoft.com/office/drawing/2014/main" id="{B8CBCDE0-09AF-0E4A-8FD2-5DAE1B09A88D}"/>
              </a:ext>
            </a:extLst>
          </p:cNvPr>
          <p:cNvSpPr txBox="1">
            <a:spLocks/>
          </p:cNvSpPr>
          <p:nvPr/>
        </p:nvSpPr>
        <p:spPr>
          <a:xfrm>
            <a:off x="542426" y="156803"/>
            <a:ext cx="9394053" cy="394053"/>
          </a:xfrm>
          <a:prstGeom prst="rect">
            <a:avLst/>
          </a:prstGeom>
        </p:spPr>
        <p:txBody>
          <a:bodyPr vert="horz" wrap="square" lIns="0" tIns="9242" rIns="0" bIns="0" rtlCol="0">
            <a:spAutoFit/>
          </a:bodyPr>
          <a:lstStyle>
            <a:lvl1pPr>
              <a:defRPr sz="6852" b="1" i="0">
                <a:solidFill>
                  <a:srgbClr val="1E331B"/>
                </a:solidFill>
                <a:latin typeface="Gilroy Bold"/>
                <a:ea typeface="+mj-ea"/>
                <a:cs typeface="Gilroy Bold"/>
              </a:defRPr>
            </a:lvl1pPr>
          </a:lstStyle>
          <a:p>
            <a:pPr marL="7701">
              <a:spcBef>
                <a:spcPts val="73"/>
              </a:spcBef>
            </a:pPr>
            <a:r>
              <a:rPr lang="en-GB" sz="2500" spc="-24" dirty="0">
                <a:latin typeface="Arial" panose="020B0604020202020204" pitchFamily="34" charset="0"/>
                <a:cs typeface="Arial" panose="020B0604020202020204" pitchFamily="34" charset="0"/>
              </a:rPr>
              <a:t>Terminal de GNL – </a:t>
            </a:r>
            <a:r>
              <a:rPr lang="en-GB" sz="2500" spc="-24" dirty="0" err="1">
                <a:latin typeface="Arial" panose="020B0604020202020204" pitchFamily="34" charset="0"/>
                <a:cs typeface="Arial" panose="020B0604020202020204" pitchFamily="34" charset="0"/>
              </a:rPr>
              <a:t>Descargas</a:t>
            </a:r>
            <a:r>
              <a:rPr lang="en-GB" sz="2500" spc="-24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GB" sz="2500" spc="-24" dirty="0" err="1">
                <a:latin typeface="Arial" panose="020B0604020202020204" pitchFamily="34" charset="0"/>
                <a:cs typeface="Arial" panose="020B0604020202020204" pitchFamily="34" charset="0"/>
              </a:rPr>
              <a:t>Navios</a:t>
            </a:r>
            <a:endParaRPr lang="en-GB" sz="2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object 3">
            <a:extLst>
              <a:ext uri="{FF2B5EF4-FFF2-40B4-BE49-F238E27FC236}">
                <a16:creationId xmlns:a16="http://schemas.microsoft.com/office/drawing/2014/main" id="{9ADA7544-B3E9-F944-937B-24E1D71F59AE}"/>
              </a:ext>
            </a:extLst>
          </p:cNvPr>
          <p:cNvSpPr txBox="1"/>
          <p:nvPr/>
        </p:nvSpPr>
        <p:spPr>
          <a:xfrm>
            <a:off x="542426" y="576379"/>
            <a:ext cx="9394053" cy="224386"/>
          </a:xfrm>
          <a:prstGeom prst="rect">
            <a:avLst/>
          </a:prstGeom>
        </p:spPr>
        <p:txBody>
          <a:bodyPr vert="horz" wrap="square" lIns="0" tIns="8856" rIns="0" bIns="0" rtlCol="0">
            <a:spAutoFit/>
          </a:bodyPr>
          <a:lstStyle/>
          <a:p>
            <a:pPr marL="7701">
              <a:spcBef>
                <a:spcPts val="69"/>
              </a:spcBef>
            </a:pPr>
            <a:r>
              <a:rPr lang="pt-PT" sz="1400" b="1" spc="-12" dirty="0">
                <a:solidFill>
                  <a:srgbClr val="1E33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Evolução anual</a:t>
            </a:r>
            <a:endParaRPr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914102" y="1678011"/>
            <a:ext cx="150497" cy="4300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00000000-0008-0000-5100-00000A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2213896"/>
              </p:ext>
            </p:extLst>
          </p:nvPr>
        </p:nvGraphicFramePr>
        <p:xfrm>
          <a:off x="2664512" y="1166610"/>
          <a:ext cx="6421437" cy="29348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1B43492F-5B3E-4E18-B5E6-A311F9ECDC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16180" y="4362450"/>
            <a:ext cx="6616700" cy="1866900"/>
          </a:xfrm>
          <a:prstGeom prst="rect">
            <a:avLst/>
          </a:prstGeom>
        </p:spPr>
      </p:pic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00000000-0008-0000-51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82887777"/>
              </p:ext>
            </p:extLst>
          </p:nvPr>
        </p:nvGraphicFramePr>
        <p:xfrm>
          <a:off x="0" y="3387001"/>
          <a:ext cx="3937934" cy="35859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40226418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9972</TotalTime>
  <Words>1317</Words>
  <Application>Microsoft Office PowerPoint</Application>
  <PresentationFormat>Widescreen</PresentationFormat>
  <Paragraphs>490</Paragraphs>
  <Slides>25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4" baseType="lpstr">
      <vt:lpstr>Arial</vt:lpstr>
      <vt:lpstr>Calibri</vt:lpstr>
      <vt:lpstr>Calibri Light</vt:lpstr>
      <vt:lpstr>Lota Grotesque</vt:lpstr>
      <vt:lpstr>Lota Grotesque Black</vt:lpstr>
      <vt:lpstr>Lota Grotesque Semi Bold</vt:lpstr>
      <vt:lpstr>Noe Display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Luís Costa</dc:creator>
  <cp:lastModifiedBy>tgmsb</cp:lastModifiedBy>
  <cp:revision>607</cp:revision>
  <cp:lastPrinted>2024-05-06T12:55:02Z</cp:lastPrinted>
  <dcterms:created xsi:type="dcterms:W3CDTF">2022-03-31T10:59:04Z</dcterms:created>
  <dcterms:modified xsi:type="dcterms:W3CDTF">2024-05-07T18:04:44Z</dcterms:modified>
</cp:coreProperties>
</file>